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4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02EB71-AFAB-4EE2-BD12-C4F4F8048D40}" v="1" dt="2024-01-21T14:11:42.794"/>
    <p1510:client id="{C32A1F43-DB2B-456B-A0E7-7D2F1B42284D}" v="37" dt="2024-01-21T15:24:55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2136" y="260"/>
      </p:cViewPr>
      <p:guideLst>
        <p:guide orient="horz" pos="386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 Tarika" userId="5d3de597250d89bb" providerId="LiveId" clId="{9902EB71-AFAB-4EE2-BD12-C4F4F8048D40}"/>
    <pc:docChg chg="custSel modSld">
      <pc:chgData name="Emmanuel Tarika" userId="5d3de597250d89bb" providerId="LiveId" clId="{9902EB71-AFAB-4EE2-BD12-C4F4F8048D40}" dt="2024-01-21T14:11:46.166" v="1" actId="1076"/>
      <pc:docMkLst>
        <pc:docMk/>
      </pc:docMkLst>
      <pc:sldChg chg="delSp modSp mod">
        <pc:chgData name="Emmanuel Tarika" userId="5d3de597250d89bb" providerId="LiveId" clId="{9902EB71-AFAB-4EE2-BD12-C4F4F8048D40}" dt="2024-01-21T14:11:46.166" v="1" actId="1076"/>
        <pc:sldMkLst>
          <pc:docMk/>
          <pc:sldMk cId="3950484991" sldId="258"/>
        </pc:sldMkLst>
        <pc:picChg chg="mod">
          <ac:chgData name="Emmanuel Tarika" userId="5d3de597250d89bb" providerId="LiveId" clId="{9902EB71-AFAB-4EE2-BD12-C4F4F8048D40}" dt="2024-01-21T14:11:46.166" v="1" actId="1076"/>
          <ac:picMkLst>
            <pc:docMk/>
            <pc:sldMk cId="3950484991" sldId="258"/>
            <ac:picMk id="2" creationId="{E7C77167-A55A-E48A-68CE-407D2B7F945C}"/>
          </ac:picMkLst>
        </pc:picChg>
        <pc:picChg chg="del">
          <ac:chgData name="Emmanuel Tarika" userId="5d3de597250d89bb" providerId="LiveId" clId="{9902EB71-AFAB-4EE2-BD12-C4F4F8048D40}" dt="2024-01-21T14:11:40.140" v="0" actId="478"/>
          <ac:picMkLst>
            <pc:docMk/>
            <pc:sldMk cId="3950484991" sldId="258"/>
            <ac:picMk id="6" creationId="{AA99CAF6-EE12-C155-F191-DAFC58DDDACE}"/>
          </ac:picMkLst>
        </pc:picChg>
      </pc:sldChg>
    </pc:docChg>
  </pc:docChgLst>
  <pc:docChgLst>
    <pc:chgData name="Emmanuel Tarika" userId="5d3de597250d89bb" providerId="LiveId" clId="{635A9AE1-9769-4662-BB79-199BC798262B}"/>
    <pc:docChg chg="undo custSel addSld modSld">
      <pc:chgData name="Emmanuel Tarika" userId="5d3de597250d89bb" providerId="LiveId" clId="{635A9AE1-9769-4662-BB79-199BC798262B}" dt="2024-01-12T03:40:32.390" v="59" actId="14100"/>
      <pc:docMkLst>
        <pc:docMk/>
      </pc:docMkLst>
      <pc:sldChg chg="addSp modSp mod">
        <pc:chgData name="Emmanuel Tarika" userId="5d3de597250d89bb" providerId="LiveId" clId="{635A9AE1-9769-4662-BB79-199BC798262B}" dt="2024-01-12T03:40:32.390" v="59" actId="14100"/>
        <pc:sldMkLst>
          <pc:docMk/>
          <pc:sldMk cId="369880786" sldId="257"/>
        </pc:sldMkLst>
        <pc:spChg chg="mod">
          <ac:chgData name="Emmanuel Tarika" userId="5d3de597250d89bb" providerId="LiveId" clId="{635A9AE1-9769-4662-BB79-199BC798262B}" dt="2024-01-12T03:29:18.686" v="26" actId="552"/>
          <ac:spMkLst>
            <pc:docMk/>
            <pc:sldMk cId="369880786" sldId="257"/>
            <ac:spMk id="2" creationId="{2C35DE3F-61C4-7249-6F86-5B22CFC2D7D8}"/>
          </ac:spMkLst>
        </pc:spChg>
        <pc:spChg chg="mod">
          <ac:chgData name="Emmanuel Tarika" userId="5d3de597250d89bb" providerId="LiveId" clId="{635A9AE1-9769-4662-BB79-199BC798262B}" dt="2024-01-12T03:32:13.679" v="44" actId="1076"/>
          <ac:spMkLst>
            <pc:docMk/>
            <pc:sldMk cId="369880786" sldId="257"/>
            <ac:spMk id="3" creationId="{5588958A-ECA5-C6C7-D227-57B530166473}"/>
          </ac:spMkLst>
        </pc:spChg>
        <pc:spChg chg="mod">
          <ac:chgData name="Emmanuel Tarika" userId="5d3de597250d89bb" providerId="LiveId" clId="{635A9AE1-9769-4662-BB79-199BC798262B}" dt="2024-01-12T03:30:00.081" v="29" actId="1076"/>
          <ac:spMkLst>
            <pc:docMk/>
            <pc:sldMk cId="369880786" sldId="257"/>
            <ac:spMk id="4" creationId="{D6A41C24-44EE-4299-2871-4417974A85B5}"/>
          </ac:spMkLst>
        </pc:spChg>
        <pc:spChg chg="mod">
          <ac:chgData name="Emmanuel Tarika" userId="5d3de597250d89bb" providerId="LiveId" clId="{635A9AE1-9769-4662-BB79-199BC798262B}" dt="2024-01-12T03:30:00.081" v="29" actId="1076"/>
          <ac:spMkLst>
            <pc:docMk/>
            <pc:sldMk cId="369880786" sldId="257"/>
            <ac:spMk id="5" creationId="{605C37D8-D63B-91CF-3EA0-C63758C22A3F}"/>
          </ac:spMkLst>
        </pc:spChg>
        <pc:spChg chg="mod">
          <ac:chgData name="Emmanuel Tarika" userId="5d3de597250d89bb" providerId="LiveId" clId="{635A9AE1-9769-4662-BB79-199BC798262B}" dt="2024-01-12T03:40:32.390" v="59" actId="14100"/>
          <ac:spMkLst>
            <pc:docMk/>
            <pc:sldMk cId="369880786" sldId="257"/>
            <ac:spMk id="6" creationId="{35EB6F7B-3E34-C0A7-484E-0346F14434D5}"/>
          </ac:spMkLst>
        </pc:spChg>
        <pc:spChg chg="mod">
          <ac:chgData name="Emmanuel Tarika" userId="5d3de597250d89bb" providerId="LiveId" clId="{635A9AE1-9769-4662-BB79-199BC798262B}" dt="2024-01-12T03:30:00.081" v="29" actId="1076"/>
          <ac:spMkLst>
            <pc:docMk/>
            <pc:sldMk cId="369880786" sldId="257"/>
            <ac:spMk id="7" creationId="{BAA27A87-6DC0-931A-7A5F-210F6561FCBA}"/>
          </ac:spMkLst>
        </pc:spChg>
        <pc:spChg chg="add mod">
          <ac:chgData name="Emmanuel Tarika" userId="5d3de597250d89bb" providerId="LiveId" clId="{635A9AE1-9769-4662-BB79-199BC798262B}" dt="2024-01-12T03:32:21.912" v="46" actId="1076"/>
          <ac:spMkLst>
            <pc:docMk/>
            <pc:sldMk cId="369880786" sldId="257"/>
            <ac:spMk id="8" creationId="{C8796D55-A60C-F4D5-D4DB-CE37F704A20D}"/>
          </ac:spMkLst>
        </pc:spChg>
        <pc:spChg chg="mod">
          <ac:chgData name="Emmanuel Tarika" userId="5d3de597250d89bb" providerId="LiveId" clId="{635A9AE1-9769-4662-BB79-199BC798262B}" dt="2024-01-12T03:30:12.503" v="30" actId="1076"/>
          <ac:spMkLst>
            <pc:docMk/>
            <pc:sldMk cId="369880786" sldId="257"/>
            <ac:spMk id="42" creationId="{B8F61C06-F248-5BC2-C6A5-4ED007225484}"/>
          </ac:spMkLst>
        </pc:spChg>
        <pc:spChg chg="mod">
          <ac:chgData name="Emmanuel Tarika" userId="5d3de597250d89bb" providerId="LiveId" clId="{635A9AE1-9769-4662-BB79-199BC798262B}" dt="2024-01-12T03:32:01.091" v="42" actId="948"/>
          <ac:spMkLst>
            <pc:docMk/>
            <pc:sldMk cId="369880786" sldId="257"/>
            <ac:spMk id="43" creationId="{15F99C6A-CC70-FDA8-B928-D234AF2BDAE7}"/>
          </ac:spMkLst>
        </pc:spChg>
        <pc:spChg chg="mod">
          <ac:chgData name="Emmanuel Tarika" userId="5d3de597250d89bb" providerId="LiveId" clId="{635A9AE1-9769-4662-BB79-199BC798262B}" dt="2024-01-12T03:32:01.091" v="42" actId="948"/>
          <ac:spMkLst>
            <pc:docMk/>
            <pc:sldMk cId="369880786" sldId="257"/>
            <ac:spMk id="44" creationId="{440F5577-ACC4-15A6-15E4-86F9A4B788C0}"/>
          </ac:spMkLst>
        </pc:spChg>
        <pc:spChg chg="mod">
          <ac:chgData name="Emmanuel Tarika" userId="5d3de597250d89bb" providerId="LiveId" clId="{635A9AE1-9769-4662-BB79-199BC798262B}" dt="2024-01-12T03:30:12.503" v="30" actId="1076"/>
          <ac:spMkLst>
            <pc:docMk/>
            <pc:sldMk cId="369880786" sldId="257"/>
            <ac:spMk id="45" creationId="{EB833864-5457-D588-92CE-25D191CF5926}"/>
          </ac:spMkLst>
        </pc:spChg>
        <pc:spChg chg="mod">
          <ac:chgData name="Emmanuel Tarika" userId="5d3de597250d89bb" providerId="LiveId" clId="{635A9AE1-9769-4662-BB79-199BC798262B}" dt="2024-01-12T03:32:26.280" v="47" actId="14100"/>
          <ac:spMkLst>
            <pc:docMk/>
            <pc:sldMk cId="369880786" sldId="257"/>
            <ac:spMk id="46" creationId="{86CAF414-66EA-F73E-8F7C-7818F66F58DE}"/>
          </ac:spMkLst>
        </pc:spChg>
        <pc:spChg chg="mod">
          <ac:chgData name="Emmanuel Tarika" userId="5d3de597250d89bb" providerId="LiveId" clId="{635A9AE1-9769-4662-BB79-199BC798262B}" dt="2024-01-12T03:30:12.503" v="30" actId="1076"/>
          <ac:spMkLst>
            <pc:docMk/>
            <pc:sldMk cId="369880786" sldId="257"/>
            <ac:spMk id="47" creationId="{F20B0276-5F00-0151-B71C-AC4A33E87691}"/>
          </ac:spMkLst>
        </pc:spChg>
        <pc:spChg chg="mod">
          <ac:chgData name="Emmanuel Tarika" userId="5d3de597250d89bb" providerId="LiveId" clId="{635A9AE1-9769-4662-BB79-199BC798262B}" dt="2024-01-12T03:32:01.091" v="42" actId="948"/>
          <ac:spMkLst>
            <pc:docMk/>
            <pc:sldMk cId="369880786" sldId="257"/>
            <ac:spMk id="48" creationId="{2A496BB9-002A-D780-75E7-87C70BB84B36}"/>
          </ac:spMkLst>
        </pc:spChg>
        <pc:spChg chg="mod">
          <ac:chgData name="Emmanuel Tarika" userId="5d3de597250d89bb" providerId="LiveId" clId="{635A9AE1-9769-4662-BB79-199BC798262B}" dt="2024-01-12T03:31:10.709" v="38" actId="1035"/>
          <ac:spMkLst>
            <pc:docMk/>
            <pc:sldMk cId="369880786" sldId="257"/>
            <ac:spMk id="49" creationId="{36FB2136-7EF7-2E26-B07D-4F149449B5A5}"/>
          </ac:spMkLst>
        </pc:spChg>
        <pc:spChg chg="mod">
          <ac:chgData name="Emmanuel Tarika" userId="5d3de597250d89bb" providerId="LiveId" clId="{635A9AE1-9769-4662-BB79-199BC798262B}" dt="2024-01-12T03:32:16.322" v="45" actId="14100"/>
          <ac:spMkLst>
            <pc:docMk/>
            <pc:sldMk cId="369880786" sldId="257"/>
            <ac:spMk id="50" creationId="{F71E97E0-E888-3ABC-5EAE-05BBF2D3388E}"/>
          </ac:spMkLst>
        </pc:spChg>
        <pc:spChg chg="mod">
          <ac:chgData name="Emmanuel Tarika" userId="5d3de597250d89bb" providerId="LiveId" clId="{635A9AE1-9769-4662-BB79-199BC798262B}" dt="2024-01-12T03:30:12.503" v="30" actId="1076"/>
          <ac:spMkLst>
            <pc:docMk/>
            <pc:sldMk cId="369880786" sldId="257"/>
            <ac:spMk id="51" creationId="{881E82D7-97AB-B4FF-F511-70134507DF0D}"/>
          </ac:spMkLst>
        </pc:spChg>
        <pc:spChg chg="mod">
          <ac:chgData name="Emmanuel Tarika" userId="5d3de597250d89bb" providerId="LiveId" clId="{635A9AE1-9769-4662-BB79-199BC798262B}" dt="2024-01-12T03:32:10.251" v="43" actId="1076"/>
          <ac:spMkLst>
            <pc:docMk/>
            <pc:sldMk cId="369880786" sldId="257"/>
            <ac:spMk id="52" creationId="{87AE51B8-B576-AEB9-2AF4-E540947BA340}"/>
          </ac:spMkLst>
        </pc:spChg>
        <pc:spChg chg="mod">
          <ac:chgData name="Emmanuel Tarika" userId="5d3de597250d89bb" providerId="LiveId" clId="{635A9AE1-9769-4662-BB79-199BC798262B}" dt="2024-01-12T03:32:01.091" v="42" actId="948"/>
          <ac:spMkLst>
            <pc:docMk/>
            <pc:sldMk cId="369880786" sldId="257"/>
            <ac:spMk id="53" creationId="{09E4CDA4-359F-352B-F064-F9D2818405BA}"/>
          </ac:spMkLst>
        </pc:spChg>
        <pc:spChg chg="mod">
          <ac:chgData name="Emmanuel Tarika" userId="5d3de597250d89bb" providerId="LiveId" clId="{635A9AE1-9769-4662-BB79-199BC798262B}" dt="2024-01-12T03:30:12.503" v="30" actId="1076"/>
          <ac:spMkLst>
            <pc:docMk/>
            <pc:sldMk cId="369880786" sldId="257"/>
            <ac:spMk id="61" creationId="{D138356E-A979-B3B7-1F9B-CB5594118EB4}"/>
          </ac:spMkLst>
        </pc:spChg>
        <pc:spChg chg="mod">
          <ac:chgData name="Emmanuel Tarika" userId="5d3de597250d89bb" providerId="LiveId" clId="{635A9AE1-9769-4662-BB79-199BC798262B}" dt="2024-01-12T03:30:00.081" v="29" actId="1076"/>
          <ac:spMkLst>
            <pc:docMk/>
            <pc:sldMk cId="369880786" sldId="257"/>
            <ac:spMk id="63" creationId="{D7BFB4C9-0E8B-6472-5F99-F95089C804E4}"/>
          </ac:spMkLst>
        </pc:spChg>
      </pc:sldChg>
      <pc:sldChg chg="addSp delSp modSp new mod">
        <pc:chgData name="Emmanuel Tarika" userId="5d3de597250d89bb" providerId="LiveId" clId="{635A9AE1-9769-4662-BB79-199BC798262B}" dt="2024-01-12T03:37:21.718" v="58" actId="14100"/>
        <pc:sldMkLst>
          <pc:docMk/>
          <pc:sldMk cId="3950484991" sldId="258"/>
        </pc:sldMkLst>
        <pc:spChg chg="del">
          <ac:chgData name="Emmanuel Tarika" userId="5d3de597250d89bb" providerId="LiveId" clId="{635A9AE1-9769-4662-BB79-199BC798262B}" dt="2024-01-12T03:33:04.660" v="52" actId="478"/>
          <ac:spMkLst>
            <pc:docMk/>
            <pc:sldMk cId="3950484991" sldId="258"/>
            <ac:spMk id="2" creationId="{3D91D50B-5C42-9931-708A-3BB32EC9F188}"/>
          </ac:spMkLst>
        </pc:spChg>
        <pc:spChg chg="del">
          <ac:chgData name="Emmanuel Tarika" userId="5d3de597250d89bb" providerId="LiveId" clId="{635A9AE1-9769-4662-BB79-199BC798262B}" dt="2024-01-12T03:33:04.660" v="52" actId="478"/>
          <ac:spMkLst>
            <pc:docMk/>
            <pc:sldMk cId="3950484991" sldId="258"/>
            <ac:spMk id="3" creationId="{9DBA44D3-09F2-7BAE-5B31-DE7642F8B470}"/>
          </ac:spMkLst>
        </pc:spChg>
        <pc:picChg chg="del">
          <ac:chgData name="Emmanuel Tarika" userId="5d3de597250d89bb" providerId="LiveId" clId="{635A9AE1-9769-4662-BB79-199BC798262B}" dt="2024-01-12T03:34:19.051" v="53" actId="478"/>
          <ac:picMkLst>
            <pc:docMk/>
            <pc:sldMk cId="3950484991" sldId="258"/>
            <ac:picMk id="4" creationId="{66F28941-C04A-0E18-BA12-49DA4BD563B2}"/>
          </ac:picMkLst>
        </pc:picChg>
        <pc:picChg chg="del mod">
          <ac:chgData name="Emmanuel Tarika" userId="5d3de597250d89bb" providerId="LiveId" clId="{635A9AE1-9769-4662-BB79-199BC798262B}" dt="2024-01-12T03:35:01.807" v="55" actId="478"/>
          <ac:picMkLst>
            <pc:docMk/>
            <pc:sldMk cId="3950484991" sldId="258"/>
            <ac:picMk id="5" creationId="{591F2593-CF79-8B91-17D3-8CF733C53B2C}"/>
          </ac:picMkLst>
        </pc:picChg>
        <pc:picChg chg="mod">
          <ac:chgData name="Emmanuel Tarika" userId="5d3de597250d89bb" providerId="LiveId" clId="{635A9AE1-9769-4662-BB79-199BC798262B}" dt="2024-01-12T03:37:17.501" v="57" actId="1076"/>
          <ac:picMkLst>
            <pc:docMk/>
            <pc:sldMk cId="3950484991" sldId="258"/>
            <ac:picMk id="6" creationId="{AA99CAF6-EE12-C155-F191-DAFC58DDDACE}"/>
          </ac:picMkLst>
        </pc:picChg>
        <pc:picChg chg="add mod">
          <ac:chgData name="Emmanuel Tarika" userId="5d3de597250d89bb" providerId="LiveId" clId="{635A9AE1-9769-4662-BB79-199BC798262B}" dt="2024-01-12T03:37:21.718" v="58" actId="14100"/>
          <ac:picMkLst>
            <pc:docMk/>
            <pc:sldMk cId="3950484991" sldId="258"/>
            <ac:picMk id="7" creationId="{BA50583D-01DA-AE6F-A652-E0A285C0E98C}"/>
          </ac:picMkLst>
        </pc:picChg>
      </pc:sldChg>
    </pc:docChg>
  </pc:docChgLst>
  <pc:docChgLst>
    <pc:chgData name="Emmanuel Tarika" userId="5d3de597250d89bb" providerId="LiveId" clId="{C32A1F43-DB2B-456B-A0E7-7D2F1B42284D}"/>
    <pc:docChg chg="undo redo custSel addSld modSld">
      <pc:chgData name="Emmanuel Tarika" userId="5d3de597250d89bb" providerId="LiveId" clId="{C32A1F43-DB2B-456B-A0E7-7D2F1B42284D}" dt="2024-01-21T15:25:45.350" v="1427"/>
      <pc:docMkLst>
        <pc:docMk/>
      </pc:docMkLst>
      <pc:sldChg chg="addSp delSp modSp mod">
        <pc:chgData name="Emmanuel Tarika" userId="5d3de597250d89bb" providerId="LiveId" clId="{C32A1F43-DB2B-456B-A0E7-7D2F1B42284D}" dt="2024-01-21T15:20:19.563" v="1343" actId="14100"/>
        <pc:sldMkLst>
          <pc:docMk/>
          <pc:sldMk cId="369880786" sldId="257"/>
        </pc:sldMkLst>
        <pc:spChg chg="mod">
          <ac:chgData name="Emmanuel Tarika" userId="5d3de597250d89bb" providerId="LiveId" clId="{C32A1F43-DB2B-456B-A0E7-7D2F1B42284D}" dt="2024-01-21T14:33:38.918" v="131" actId="1076"/>
          <ac:spMkLst>
            <pc:docMk/>
            <pc:sldMk cId="369880786" sldId="257"/>
            <ac:spMk id="2" creationId="{2C35DE3F-61C4-7249-6F86-5B22CFC2D7D8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3" creationId="{5588958A-ECA5-C6C7-D227-57B530166473}"/>
          </ac:spMkLst>
        </pc:spChg>
        <pc:spChg chg="del">
          <ac:chgData name="Emmanuel Tarika" userId="5d3de597250d89bb" providerId="LiveId" clId="{C32A1F43-DB2B-456B-A0E7-7D2F1B42284D}" dt="2024-01-21T14:27:20.169" v="32" actId="21"/>
          <ac:spMkLst>
            <pc:docMk/>
            <pc:sldMk cId="369880786" sldId="257"/>
            <ac:spMk id="4" creationId="{D6A41C24-44EE-4299-2871-4417974A85B5}"/>
          </ac:spMkLst>
        </pc:spChg>
        <pc:spChg chg="del">
          <ac:chgData name="Emmanuel Tarika" userId="5d3de597250d89bb" providerId="LiveId" clId="{C32A1F43-DB2B-456B-A0E7-7D2F1B42284D}" dt="2024-01-21T14:27:20.169" v="32" actId="21"/>
          <ac:spMkLst>
            <pc:docMk/>
            <pc:sldMk cId="369880786" sldId="257"/>
            <ac:spMk id="5" creationId="{605C37D8-D63B-91CF-3EA0-C63758C22A3F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6" creationId="{35EB6F7B-3E34-C0A7-484E-0346F14434D5}"/>
          </ac:spMkLst>
        </pc:spChg>
        <pc:spChg chg="mod">
          <ac:chgData name="Emmanuel Tarika" userId="5d3de597250d89bb" providerId="LiveId" clId="{C32A1F43-DB2B-456B-A0E7-7D2F1B42284D}" dt="2024-01-21T15:11:10.845" v="1215" actId="1076"/>
          <ac:spMkLst>
            <pc:docMk/>
            <pc:sldMk cId="369880786" sldId="257"/>
            <ac:spMk id="7" creationId="{BAA27A87-6DC0-931A-7A5F-210F6561FCBA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8" creationId="{C8796D55-A60C-F4D5-D4DB-CE37F704A20D}"/>
          </ac:spMkLst>
        </pc:spChg>
        <pc:spChg chg="add mod">
          <ac:chgData name="Emmanuel Tarika" userId="5d3de597250d89bb" providerId="LiveId" clId="{C32A1F43-DB2B-456B-A0E7-7D2F1B42284D}" dt="2024-01-21T15:15:41.817" v="1282" actId="14100"/>
          <ac:spMkLst>
            <pc:docMk/>
            <pc:sldMk cId="369880786" sldId="257"/>
            <ac:spMk id="9" creationId="{F4F597F8-B857-6CD0-D1F2-ACA42FD8605B}"/>
          </ac:spMkLst>
        </pc:spChg>
        <pc:spChg chg="add mod">
          <ac:chgData name="Emmanuel Tarika" userId="5d3de597250d89bb" providerId="LiveId" clId="{C32A1F43-DB2B-456B-A0E7-7D2F1B42284D}" dt="2024-01-21T15:16:02.306" v="1284" actId="27107"/>
          <ac:spMkLst>
            <pc:docMk/>
            <pc:sldMk cId="369880786" sldId="257"/>
            <ac:spMk id="10" creationId="{73DB4560-511C-6C7F-6F4D-C81451ED9440}"/>
          </ac:spMkLst>
        </pc:spChg>
        <pc:spChg chg="add mod">
          <ac:chgData name="Emmanuel Tarika" userId="5d3de597250d89bb" providerId="LiveId" clId="{C32A1F43-DB2B-456B-A0E7-7D2F1B42284D}" dt="2024-01-21T14:34:33.962" v="148" actId="571"/>
          <ac:spMkLst>
            <pc:docMk/>
            <pc:sldMk cId="369880786" sldId="257"/>
            <ac:spMk id="11" creationId="{91B2918E-EC56-A349-B985-FF6F3378D115}"/>
          </ac:spMkLst>
        </pc:spChg>
        <pc:spChg chg="add mod">
          <ac:chgData name="Emmanuel Tarika" userId="5d3de597250d89bb" providerId="LiveId" clId="{C32A1F43-DB2B-456B-A0E7-7D2F1B42284D}" dt="2024-01-21T15:17:17.961" v="1314" actId="12789"/>
          <ac:spMkLst>
            <pc:docMk/>
            <pc:sldMk cId="369880786" sldId="257"/>
            <ac:spMk id="12" creationId="{E7A4F047-B20F-C70A-12AD-7D6F2F16854D}"/>
          </ac:spMkLst>
        </pc:spChg>
        <pc:spChg chg="add mod">
          <ac:chgData name="Emmanuel Tarika" userId="5d3de597250d89bb" providerId="LiveId" clId="{C32A1F43-DB2B-456B-A0E7-7D2F1B42284D}" dt="2024-01-21T15:17:17.961" v="1314" actId="12789"/>
          <ac:spMkLst>
            <pc:docMk/>
            <pc:sldMk cId="369880786" sldId="257"/>
            <ac:spMk id="13" creationId="{5EEADD7F-733A-FED7-68E9-C0E0E0AAAE7B}"/>
          </ac:spMkLst>
        </pc:spChg>
        <pc:spChg chg="add mod">
          <ac:chgData name="Emmanuel Tarika" userId="5d3de597250d89bb" providerId="LiveId" clId="{C32A1F43-DB2B-456B-A0E7-7D2F1B42284D}" dt="2024-01-21T15:17:15.607" v="1313" actId="12789"/>
          <ac:spMkLst>
            <pc:docMk/>
            <pc:sldMk cId="369880786" sldId="257"/>
            <ac:spMk id="14" creationId="{48A7CA63-E441-EA5D-26DA-40804BE519D8}"/>
          </ac:spMkLst>
        </pc:spChg>
        <pc:spChg chg="add mod">
          <ac:chgData name="Emmanuel Tarika" userId="5d3de597250d89bb" providerId="LiveId" clId="{C32A1F43-DB2B-456B-A0E7-7D2F1B42284D}" dt="2024-01-21T15:17:15.607" v="1313" actId="12789"/>
          <ac:spMkLst>
            <pc:docMk/>
            <pc:sldMk cId="369880786" sldId="257"/>
            <ac:spMk id="15" creationId="{9F2E1BFA-DDF9-CF04-3F5D-097BCC196596}"/>
          </ac:spMkLst>
        </pc:spChg>
        <pc:spChg chg="add mod">
          <ac:chgData name="Emmanuel Tarika" userId="5d3de597250d89bb" providerId="LiveId" clId="{C32A1F43-DB2B-456B-A0E7-7D2F1B42284D}" dt="2024-01-21T15:19:51.636" v="1338" actId="552"/>
          <ac:spMkLst>
            <pc:docMk/>
            <pc:sldMk cId="369880786" sldId="257"/>
            <ac:spMk id="16" creationId="{96859AD6-FD2D-979B-3A6C-A46FE3982B7F}"/>
          </ac:spMkLst>
        </pc:spChg>
        <pc:spChg chg="add mod">
          <ac:chgData name="Emmanuel Tarika" userId="5d3de597250d89bb" providerId="LiveId" clId="{C32A1F43-DB2B-456B-A0E7-7D2F1B42284D}" dt="2024-01-21T15:16:43.304" v="1309" actId="1036"/>
          <ac:spMkLst>
            <pc:docMk/>
            <pc:sldMk cId="369880786" sldId="257"/>
            <ac:spMk id="17" creationId="{D0E260D1-0D4B-2B83-2394-B2536E173050}"/>
          </ac:spMkLst>
        </pc:spChg>
        <pc:spChg chg="add mod">
          <ac:chgData name="Emmanuel Tarika" userId="5d3de597250d89bb" providerId="LiveId" clId="{C32A1F43-DB2B-456B-A0E7-7D2F1B42284D}" dt="2024-01-21T15:17:09.277" v="1312" actId="12789"/>
          <ac:spMkLst>
            <pc:docMk/>
            <pc:sldMk cId="369880786" sldId="257"/>
            <ac:spMk id="18" creationId="{019EF6A8-4068-02D6-F623-AF1645063762}"/>
          </ac:spMkLst>
        </pc:spChg>
        <pc:spChg chg="add mod">
          <ac:chgData name="Emmanuel Tarika" userId="5d3de597250d89bb" providerId="LiveId" clId="{C32A1F43-DB2B-456B-A0E7-7D2F1B42284D}" dt="2024-01-21T15:17:09.277" v="1312" actId="12789"/>
          <ac:spMkLst>
            <pc:docMk/>
            <pc:sldMk cId="369880786" sldId="257"/>
            <ac:spMk id="19" creationId="{A4D77053-397E-E22B-8155-29A419ECB046}"/>
          </ac:spMkLst>
        </pc:spChg>
        <pc:spChg chg="add mod">
          <ac:chgData name="Emmanuel Tarika" userId="5d3de597250d89bb" providerId="LiveId" clId="{C32A1F43-DB2B-456B-A0E7-7D2F1B42284D}" dt="2024-01-21T15:17:29.528" v="1315" actId="1076"/>
          <ac:spMkLst>
            <pc:docMk/>
            <pc:sldMk cId="369880786" sldId="257"/>
            <ac:spMk id="20" creationId="{EAEC9726-F78F-1C79-BC93-CA7676073E1D}"/>
          </ac:spMkLst>
        </pc:spChg>
        <pc:spChg chg="add mod">
          <ac:chgData name="Emmanuel Tarika" userId="5d3de597250d89bb" providerId="LiveId" clId="{C32A1F43-DB2B-456B-A0E7-7D2F1B42284D}" dt="2024-01-21T15:17:29.528" v="1315" actId="1076"/>
          <ac:spMkLst>
            <pc:docMk/>
            <pc:sldMk cId="369880786" sldId="257"/>
            <ac:spMk id="21" creationId="{FB5CE8BF-97D4-25D2-8E22-E19C2F889767}"/>
          </ac:spMkLst>
        </pc:spChg>
        <pc:spChg chg="add mod">
          <ac:chgData name="Emmanuel Tarika" userId="5d3de597250d89bb" providerId="LiveId" clId="{C32A1F43-DB2B-456B-A0E7-7D2F1B42284D}" dt="2024-01-21T14:57:28.295" v="740" actId="571"/>
          <ac:spMkLst>
            <pc:docMk/>
            <pc:sldMk cId="369880786" sldId="257"/>
            <ac:spMk id="22" creationId="{8D26FF21-8439-D008-4261-A3C8DE916590}"/>
          </ac:spMkLst>
        </pc:spChg>
        <pc:spChg chg="add mod">
          <ac:chgData name="Emmanuel Tarika" userId="5d3de597250d89bb" providerId="LiveId" clId="{C32A1F43-DB2B-456B-A0E7-7D2F1B42284D}" dt="2024-01-21T15:17:37.239" v="1316" actId="1076"/>
          <ac:spMkLst>
            <pc:docMk/>
            <pc:sldMk cId="369880786" sldId="257"/>
            <ac:spMk id="23" creationId="{E654619E-488A-17D5-A9D9-F3C3D11F6690}"/>
          </ac:spMkLst>
        </pc:spChg>
        <pc:spChg chg="add mod">
          <ac:chgData name="Emmanuel Tarika" userId="5d3de597250d89bb" providerId="LiveId" clId="{C32A1F43-DB2B-456B-A0E7-7D2F1B42284D}" dt="2024-01-21T15:19:51.636" v="1338" actId="552"/>
          <ac:spMkLst>
            <pc:docMk/>
            <pc:sldMk cId="369880786" sldId="257"/>
            <ac:spMk id="24" creationId="{5A65DA47-9737-BD68-C614-A425EDA9F311}"/>
          </ac:spMkLst>
        </pc:spChg>
        <pc:spChg chg="add del mod">
          <ac:chgData name="Emmanuel Tarika" userId="5d3de597250d89bb" providerId="LiveId" clId="{C32A1F43-DB2B-456B-A0E7-7D2F1B42284D}" dt="2024-01-21T15:06:35.504" v="935" actId="478"/>
          <ac:spMkLst>
            <pc:docMk/>
            <pc:sldMk cId="369880786" sldId="257"/>
            <ac:spMk id="25" creationId="{90C7471B-05A3-2FFD-FA8F-9CF765650E3A}"/>
          </ac:spMkLst>
        </pc:spChg>
        <pc:spChg chg="add mod">
          <ac:chgData name="Emmanuel Tarika" userId="5d3de597250d89bb" providerId="LiveId" clId="{C32A1F43-DB2B-456B-A0E7-7D2F1B42284D}" dt="2024-01-21T15:20:11.999" v="1341" actId="20577"/>
          <ac:spMkLst>
            <pc:docMk/>
            <pc:sldMk cId="369880786" sldId="257"/>
            <ac:spMk id="33" creationId="{2DF456C8-28C2-8439-61F0-F40D588AB73F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42" creationId="{B8F61C06-F248-5BC2-C6A5-4ED007225484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43" creationId="{15F99C6A-CC70-FDA8-B928-D234AF2BDAE7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44" creationId="{440F5577-ACC4-15A6-15E4-86F9A4B788C0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45" creationId="{EB833864-5457-D588-92CE-25D191CF5926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46" creationId="{86CAF414-66EA-F73E-8F7C-7818F66F58DE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47" creationId="{F20B0276-5F00-0151-B71C-AC4A33E87691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48" creationId="{2A496BB9-002A-D780-75E7-87C70BB84B36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49" creationId="{36FB2136-7EF7-2E26-B07D-4F149449B5A5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50" creationId="{F71E97E0-E888-3ABC-5EAE-05BBF2D3388E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51" creationId="{881E82D7-97AB-B4FF-F511-70134507DF0D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52" creationId="{87AE51B8-B576-AEB9-2AF4-E540947BA340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53" creationId="{09E4CDA4-359F-352B-F064-F9D2818405BA}"/>
          </ac:spMkLst>
        </pc:spChg>
        <pc:spChg chg="del">
          <ac:chgData name="Emmanuel Tarika" userId="5d3de597250d89bb" providerId="LiveId" clId="{C32A1F43-DB2B-456B-A0E7-7D2F1B42284D}" dt="2024-01-21T14:18:46.533" v="1" actId="21"/>
          <ac:spMkLst>
            <pc:docMk/>
            <pc:sldMk cId="369880786" sldId="257"/>
            <ac:spMk id="55" creationId="{DA55D338-7E61-5526-2921-25CB805B0DD4}"/>
          </ac:spMkLst>
        </pc:spChg>
        <pc:spChg chg="del">
          <ac:chgData name="Emmanuel Tarika" userId="5d3de597250d89bb" providerId="LiveId" clId="{C32A1F43-DB2B-456B-A0E7-7D2F1B42284D}" dt="2024-01-21T14:18:46.533" v="1" actId="21"/>
          <ac:spMkLst>
            <pc:docMk/>
            <pc:sldMk cId="369880786" sldId="257"/>
            <ac:spMk id="57" creationId="{6456F7E2-56F5-AA41-B3DA-E1FC47F583A2}"/>
          </ac:spMkLst>
        </pc:spChg>
        <pc:spChg chg="del">
          <ac:chgData name="Emmanuel Tarika" userId="5d3de597250d89bb" providerId="LiveId" clId="{C32A1F43-DB2B-456B-A0E7-7D2F1B42284D}" dt="2024-01-21T14:18:45.009" v="0" actId="21"/>
          <ac:spMkLst>
            <pc:docMk/>
            <pc:sldMk cId="369880786" sldId="257"/>
            <ac:spMk id="61" creationId="{D138356E-A979-B3B7-1F9B-CB5594118EB4}"/>
          </ac:spMkLst>
        </pc:spChg>
        <pc:spChg chg="mod">
          <ac:chgData name="Emmanuel Tarika" userId="5d3de597250d89bb" providerId="LiveId" clId="{C32A1F43-DB2B-456B-A0E7-7D2F1B42284D}" dt="2024-01-21T14:32:39.601" v="122" actId="207"/>
          <ac:spMkLst>
            <pc:docMk/>
            <pc:sldMk cId="369880786" sldId="257"/>
            <ac:spMk id="62" creationId="{BA3F8401-0AF3-CE32-12BE-01DE38554AEF}"/>
          </ac:spMkLst>
        </pc:spChg>
        <pc:spChg chg="mod">
          <ac:chgData name="Emmanuel Tarika" userId="5d3de597250d89bb" providerId="LiveId" clId="{C32A1F43-DB2B-456B-A0E7-7D2F1B42284D}" dt="2024-01-21T15:15:29.428" v="1278" actId="179"/>
          <ac:spMkLst>
            <pc:docMk/>
            <pc:sldMk cId="369880786" sldId="257"/>
            <ac:spMk id="63" creationId="{D7BFB4C9-0E8B-6472-5F99-F95089C804E4}"/>
          </ac:spMkLst>
        </pc:spChg>
        <pc:spChg chg="add mod">
          <ac:chgData name="Emmanuel Tarika" userId="5d3de597250d89bb" providerId="LiveId" clId="{C32A1F43-DB2B-456B-A0E7-7D2F1B42284D}" dt="2024-01-21T15:18:04.251" v="1321" actId="1076"/>
          <ac:spMkLst>
            <pc:docMk/>
            <pc:sldMk cId="369880786" sldId="257"/>
            <ac:spMk id="69" creationId="{70015D7C-CBE2-D9E5-D246-C22A4829DF2A}"/>
          </ac:spMkLst>
        </pc:spChg>
        <pc:spChg chg="add mod">
          <ac:chgData name="Emmanuel Tarika" userId="5d3de597250d89bb" providerId="LiveId" clId="{C32A1F43-DB2B-456B-A0E7-7D2F1B42284D}" dt="2024-01-21T15:19:51.636" v="1338" actId="552"/>
          <ac:spMkLst>
            <pc:docMk/>
            <pc:sldMk cId="369880786" sldId="257"/>
            <ac:spMk id="70" creationId="{845ED077-BCB1-B1E6-5673-468EDAF42415}"/>
          </ac:spMkLst>
        </pc:spChg>
        <pc:picChg chg="add mod">
          <ac:chgData name="Emmanuel Tarika" userId="5d3de597250d89bb" providerId="LiveId" clId="{C32A1F43-DB2B-456B-A0E7-7D2F1B42284D}" dt="2024-01-21T15:17:49.081" v="1318" actId="14100"/>
          <ac:picMkLst>
            <pc:docMk/>
            <pc:sldMk cId="369880786" sldId="257"/>
            <ac:picMk id="26" creationId="{B4BC7D5F-FA01-9A54-BECE-D72E756B0B3D}"/>
          </ac:picMkLst>
        </pc:picChg>
        <pc:cxnChg chg="add mod">
          <ac:chgData name="Emmanuel Tarika" userId="5d3de597250d89bb" providerId="LiveId" clId="{C32A1F43-DB2B-456B-A0E7-7D2F1B42284D}" dt="2024-01-21T15:20:00.813" v="1339" actId="14100"/>
          <ac:cxnSpMkLst>
            <pc:docMk/>
            <pc:sldMk cId="369880786" sldId="257"/>
            <ac:cxnSpMk id="28" creationId="{B35F1168-9CFC-B941-D4EB-F53A115C4106}"/>
          </ac:cxnSpMkLst>
        </pc:cxnChg>
        <pc:cxnChg chg="add mod">
          <ac:chgData name="Emmanuel Tarika" userId="5d3de597250d89bb" providerId="LiveId" clId="{C32A1F43-DB2B-456B-A0E7-7D2F1B42284D}" dt="2024-01-21T15:20:05.662" v="1340" actId="14100"/>
          <ac:cxnSpMkLst>
            <pc:docMk/>
            <pc:sldMk cId="369880786" sldId="257"/>
            <ac:cxnSpMk id="29" creationId="{2A963751-FD24-15AE-8504-D23465BC5A36}"/>
          </ac:cxnSpMkLst>
        </pc:cxnChg>
        <pc:cxnChg chg="add mod">
          <ac:chgData name="Emmanuel Tarika" userId="5d3de597250d89bb" providerId="LiveId" clId="{C32A1F43-DB2B-456B-A0E7-7D2F1B42284D}" dt="2024-01-21T15:18:38.950" v="1328" actId="14100"/>
          <ac:cxnSpMkLst>
            <pc:docMk/>
            <pc:sldMk cId="369880786" sldId="257"/>
            <ac:cxnSpMk id="36" creationId="{620466A1-FA41-BDEB-F424-852D3F8572EF}"/>
          </ac:cxnSpMkLst>
        </pc:cxnChg>
        <pc:cxnChg chg="add mod">
          <ac:chgData name="Emmanuel Tarika" userId="5d3de597250d89bb" providerId="LiveId" clId="{C32A1F43-DB2B-456B-A0E7-7D2F1B42284D}" dt="2024-01-21T15:20:15.871" v="1342" actId="14100"/>
          <ac:cxnSpMkLst>
            <pc:docMk/>
            <pc:sldMk cId="369880786" sldId="257"/>
            <ac:cxnSpMk id="39" creationId="{06707B6D-4FAE-6F97-A529-794C74CCE456}"/>
          </ac:cxnSpMkLst>
        </pc:cxnChg>
        <pc:cxnChg chg="add mod">
          <ac:chgData name="Emmanuel Tarika" userId="5d3de597250d89bb" providerId="LiveId" clId="{C32A1F43-DB2B-456B-A0E7-7D2F1B42284D}" dt="2024-01-21T15:20:19.563" v="1343" actId="14100"/>
          <ac:cxnSpMkLst>
            <pc:docMk/>
            <pc:sldMk cId="369880786" sldId="257"/>
            <ac:cxnSpMk id="41" creationId="{C24FB1C7-0FE0-FCE1-9C1C-DA1CDC59DB0B}"/>
          </ac:cxnSpMkLst>
        </pc:cxnChg>
      </pc:sldChg>
      <pc:sldChg chg="addSp delSp mod">
        <pc:chgData name="Emmanuel Tarika" userId="5d3de597250d89bb" providerId="LiveId" clId="{C32A1F43-DB2B-456B-A0E7-7D2F1B42284D}" dt="2024-01-21T14:18:56.668" v="3" actId="21"/>
        <pc:sldMkLst>
          <pc:docMk/>
          <pc:sldMk cId="3950484991" sldId="258"/>
        </pc:sldMkLst>
        <pc:picChg chg="add del">
          <ac:chgData name="Emmanuel Tarika" userId="5d3de597250d89bb" providerId="LiveId" clId="{C32A1F43-DB2B-456B-A0E7-7D2F1B42284D}" dt="2024-01-21T14:18:56.668" v="3" actId="21"/>
          <ac:picMkLst>
            <pc:docMk/>
            <pc:sldMk cId="3950484991" sldId="258"/>
            <ac:picMk id="2" creationId="{E7C77167-A55A-E48A-68CE-407D2B7F945C}"/>
          </ac:picMkLst>
        </pc:picChg>
      </pc:sldChg>
      <pc:sldChg chg="addSp delSp modSp new mod">
        <pc:chgData name="Emmanuel Tarika" userId="5d3de597250d89bb" providerId="LiveId" clId="{C32A1F43-DB2B-456B-A0E7-7D2F1B42284D}" dt="2024-01-21T15:25:45.350" v="1427"/>
        <pc:sldMkLst>
          <pc:docMk/>
          <pc:sldMk cId="3060727359" sldId="259"/>
        </pc:sldMkLst>
        <pc:spChg chg="del">
          <ac:chgData name="Emmanuel Tarika" userId="5d3de597250d89bb" providerId="LiveId" clId="{C32A1F43-DB2B-456B-A0E7-7D2F1B42284D}" dt="2024-01-21T15:20:31.329" v="1345" actId="478"/>
          <ac:spMkLst>
            <pc:docMk/>
            <pc:sldMk cId="3060727359" sldId="259"/>
            <ac:spMk id="2" creationId="{E4CAEB78-50FE-B49C-6413-326B76C9E8C3}"/>
          </ac:spMkLst>
        </pc:spChg>
        <pc:spChg chg="del">
          <ac:chgData name="Emmanuel Tarika" userId="5d3de597250d89bb" providerId="LiveId" clId="{C32A1F43-DB2B-456B-A0E7-7D2F1B42284D}" dt="2024-01-21T15:20:31.329" v="1345" actId="478"/>
          <ac:spMkLst>
            <pc:docMk/>
            <pc:sldMk cId="3060727359" sldId="259"/>
            <ac:spMk id="3" creationId="{7D0DA18E-359B-84EB-E2FE-1A6424273276}"/>
          </ac:spMkLst>
        </pc:spChg>
        <pc:spChg chg="add mod">
          <ac:chgData name="Emmanuel Tarika" userId="5d3de597250d89bb" providerId="LiveId" clId="{C32A1F43-DB2B-456B-A0E7-7D2F1B42284D}" dt="2024-01-21T15:20:37.662" v="1346"/>
          <ac:spMkLst>
            <pc:docMk/>
            <pc:sldMk cId="3060727359" sldId="259"/>
            <ac:spMk id="4" creationId="{7E47AE99-080B-E924-AB36-EAD0AD828E53}"/>
          </ac:spMkLst>
        </pc:spChg>
        <pc:spChg chg="add mod">
          <ac:chgData name="Emmanuel Tarika" userId="5d3de597250d89bb" providerId="LiveId" clId="{C32A1F43-DB2B-456B-A0E7-7D2F1B42284D}" dt="2024-01-21T15:20:37.662" v="1346"/>
          <ac:spMkLst>
            <pc:docMk/>
            <pc:sldMk cId="3060727359" sldId="259"/>
            <ac:spMk id="5" creationId="{25F4928C-07BE-3F1E-E2F6-5D37D02E60F4}"/>
          </ac:spMkLst>
        </pc:spChg>
        <pc:spChg chg="add mod">
          <ac:chgData name="Emmanuel Tarika" userId="5d3de597250d89bb" providerId="LiveId" clId="{C32A1F43-DB2B-456B-A0E7-7D2F1B42284D}" dt="2024-01-21T15:20:37.662" v="1346"/>
          <ac:spMkLst>
            <pc:docMk/>
            <pc:sldMk cId="3060727359" sldId="259"/>
            <ac:spMk id="6" creationId="{8CC124E4-6CDA-E125-31BE-3634044C40D0}"/>
          </ac:spMkLst>
        </pc:spChg>
        <pc:spChg chg="add mod">
          <ac:chgData name="Emmanuel Tarika" userId="5d3de597250d89bb" providerId="LiveId" clId="{C32A1F43-DB2B-456B-A0E7-7D2F1B42284D}" dt="2024-01-21T15:22:21.531" v="1371" actId="207"/>
          <ac:spMkLst>
            <pc:docMk/>
            <pc:sldMk cId="3060727359" sldId="259"/>
            <ac:spMk id="8" creationId="{11E9178E-0C0F-E812-F855-7B42C497CFCD}"/>
          </ac:spMkLst>
        </pc:spChg>
        <pc:spChg chg="add mod">
          <ac:chgData name="Emmanuel Tarika" userId="5d3de597250d89bb" providerId="LiveId" clId="{C32A1F43-DB2B-456B-A0E7-7D2F1B42284D}" dt="2024-01-21T15:24:34.026" v="1399" actId="207"/>
          <ac:spMkLst>
            <pc:docMk/>
            <pc:sldMk cId="3060727359" sldId="259"/>
            <ac:spMk id="10" creationId="{305387DA-070F-893A-8604-90811F372779}"/>
          </ac:spMkLst>
        </pc:spChg>
        <pc:spChg chg="add del mod">
          <ac:chgData name="Emmanuel Tarika" userId="5d3de597250d89bb" providerId="LiveId" clId="{C32A1F43-DB2B-456B-A0E7-7D2F1B42284D}" dt="2024-01-21T15:25:45.350" v="1427"/>
          <ac:spMkLst>
            <pc:docMk/>
            <pc:sldMk cId="3060727359" sldId="259"/>
            <ac:spMk id="12" creationId="{C4BCFB4A-D8D4-F8B1-E210-8AB21F35CA9E}"/>
          </ac:spMkLst>
        </pc:spChg>
        <pc:spChg chg="add mod">
          <ac:chgData name="Emmanuel Tarika" userId="5d3de597250d89bb" providerId="LiveId" clId="{C32A1F43-DB2B-456B-A0E7-7D2F1B42284D}" dt="2024-01-21T15:25:42.940" v="1425" actId="20577"/>
          <ac:spMkLst>
            <pc:docMk/>
            <pc:sldMk cId="3060727359" sldId="259"/>
            <ac:spMk id="13" creationId="{ACC01C23-7231-DCAD-AB19-55B6F82E0D71}"/>
          </ac:spMkLst>
        </pc:spChg>
        <pc:graphicFrameChg chg="add mod modGraphic">
          <ac:chgData name="Emmanuel Tarika" userId="5d3de597250d89bb" providerId="LiveId" clId="{C32A1F43-DB2B-456B-A0E7-7D2F1B42284D}" dt="2024-01-21T15:22:58.817" v="1381" actId="207"/>
          <ac:graphicFrameMkLst>
            <pc:docMk/>
            <pc:sldMk cId="3060727359" sldId="259"/>
            <ac:graphicFrameMk id="7" creationId="{DF1A9C52-2959-0EAB-6A55-9C42F6E72AA1}"/>
          </ac:graphicFrameMkLst>
        </pc:graphicFrameChg>
        <pc:picChg chg="add mod">
          <ac:chgData name="Emmanuel Tarika" userId="5d3de597250d89bb" providerId="LiveId" clId="{C32A1F43-DB2B-456B-A0E7-7D2F1B42284D}" dt="2024-01-21T15:23:39.725" v="1382"/>
          <ac:picMkLst>
            <pc:docMk/>
            <pc:sldMk cId="3060727359" sldId="259"/>
            <ac:picMk id="9" creationId="{D65FC286-E6DA-1CEF-DBCF-B0B4373AC4B9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1C327C-F436-4697-AB09-69B8FC075DC5}" type="doc">
      <dgm:prSet loTypeId="urn:microsoft.com/office/officeart/2008/layout/VerticalCurvedList" loCatId="list" qsTypeId="urn:microsoft.com/office/officeart/2005/8/quickstyle/simple3" qsCatId="simple" csTypeId="urn:microsoft.com/office/officeart/2005/8/colors/accent5_1" csCatId="accent5" phldr="1"/>
      <dgm:spPr/>
      <dgm:t>
        <a:bodyPr/>
        <a:lstStyle/>
        <a:p>
          <a:endParaRPr lang="fr-FR"/>
        </a:p>
      </dgm:t>
    </dgm:pt>
    <dgm:pt modelId="{9C21A7CC-F0E9-4303-B05A-92680C01C51C}">
      <dgm:prSet phldrT="[Texte]" custT="1"/>
      <dgm:spPr>
        <a:xfrm>
          <a:off x="346984" y="228526"/>
          <a:ext cx="5090647" cy="457346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en-US" sz="1000" b="1" dirty="0">
              <a:solidFill>
                <a:schemeClr val="accent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Adopt a listening posture</a:t>
          </a:r>
          <a:endParaRPr lang="fr-FR" sz="1000" b="1" dirty="0">
            <a:solidFill>
              <a:schemeClr val="accent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r>
            <a:rPr lang="en-US" sz="1000" b="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Don’t be defensive, don’t argue with stakeholders</a:t>
          </a:r>
          <a:endParaRPr lang="fr-FR" sz="1000" b="0" dirty="0">
            <a:solidFill>
              <a:schemeClr val="bg2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D4EC19B-8F80-4124-9EAF-455DFD72AEF3}" type="parTrans" cxnId="{E025CEF1-AB70-42BE-B36A-495147E0B894}">
      <dgm:prSet/>
      <dgm:spPr/>
      <dgm:t>
        <a:bodyPr/>
        <a:lstStyle/>
        <a:p>
          <a:endParaRPr lang="fr-FR" sz="1000">
            <a:solidFill>
              <a:schemeClr val="tx1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246663-D17E-42E4-B024-86642F42871E}" type="sibTrans" cxnId="{E025CEF1-AB70-42BE-B36A-495147E0B894}">
      <dgm:prSet/>
      <dgm:spPr>
        <a:xfrm>
          <a:off x="-4134542" y="-634507"/>
          <a:ext cx="4926614" cy="4926614"/>
        </a:xfrm>
        <a:prstGeom prst="blockArc">
          <a:avLst>
            <a:gd name="adj1" fmla="val 18900000"/>
            <a:gd name="adj2" fmla="val 2700000"/>
            <a:gd name="adj3" fmla="val 438"/>
          </a:avLst>
        </a:prstGeom>
      </dgm:spPr>
      <dgm:t>
        <a:bodyPr/>
        <a:lstStyle/>
        <a:p>
          <a:endParaRPr lang="fr-FR" sz="1000">
            <a:solidFill>
              <a:schemeClr val="tx1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0DDDCE-7F76-4C85-988F-E230BCF23DC8}">
      <dgm:prSet phldrT="[Texte]" custT="1"/>
      <dgm:spPr>
        <a:xfrm>
          <a:off x="674705" y="914326"/>
          <a:ext cx="4762926" cy="457346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en-US" sz="1000" b="1" noProof="0" dirty="0">
              <a:solidFill>
                <a:schemeClr val="accent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Accurately transcribe stakeholder comments</a:t>
          </a:r>
        </a:p>
        <a:p>
          <a:r>
            <a:rPr lang="en-US" sz="1000" b="0" noProof="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Comments are essential, do not rephrase them. Don’t suggest possible actions to stakeholders if they don’t mention them.</a:t>
          </a:r>
          <a:endParaRPr lang="fr-FR" sz="1000" b="0" noProof="0" dirty="0">
            <a:solidFill>
              <a:schemeClr val="bg2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09893867-E62C-42D3-9B1C-A12F7BE90DE4}" type="parTrans" cxnId="{FA279FB1-5E14-4E8E-B1BD-76A3E2162FA3}">
      <dgm:prSet/>
      <dgm:spPr/>
      <dgm:t>
        <a:bodyPr/>
        <a:lstStyle/>
        <a:p>
          <a:endParaRPr lang="fr-FR" sz="1000">
            <a:solidFill>
              <a:schemeClr val="tx1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F7C428-1EDE-44BB-9A86-6CEFCE2B24AF}" type="sibTrans" cxnId="{FA279FB1-5E14-4E8E-B1BD-76A3E2162FA3}">
      <dgm:prSet/>
      <dgm:spPr/>
      <dgm:t>
        <a:bodyPr/>
        <a:lstStyle/>
        <a:p>
          <a:endParaRPr lang="fr-FR" sz="1000">
            <a:solidFill>
              <a:schemeClr val="tx1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CFC807-9AB7-4189-B6CF-0507995715F5}">
      <dgm:prSet phldrT="[Texte]" custT="1"/>
      <dgm:spPr>
        <a:xfrm>
          <a:off x="775289" y="1600126"/>
          <a:ext cx="4662342" cy="457346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en-US" sz="1000" b="1" dirty="0">
              <a:solidFill>
                <a:schemeClr val="accent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Ask stakeholders to score their perceptions directly</a:t>
          </a:r>
        </a:p>
        <a:p>
          <a:pPr>
            <a:buNone/>
          </a:pPr>
          <a:r>
            <a:rPr lang="en-US" sz="1000" b="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Scores help stakeholders to prioritize their concerns and expectations and avoid a shopping list effect</a:t>
          </a:r>
          <a:endParaRPr lang="fr-FR" sz="1000" b="0" dirty="0">
            <a:solidFill>
              <a:schemeClr val="bg2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FFD451DB-399B-47D3-8F06-39F07ED3565C}" type="parTrans" cxnId="{1688BE80-C0BB-4555-B4C0-3AD7AED77211}">
      <dgm:prSet/>
      <dgm:spPr/>
      <dgm:t>
        <a:bodyPr/>
        <a:lstStyle/>
        <a:p>
          <a:endParaRPr lang="fr-FR" sz="1000">
            <a:solidFill>
              <a:schemeClr val="tx1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25D192-59AB-4885-AF60-36F16447077E}" type="sibTrans" cxnId="{1688BE80-C0BB-4555-B4C0-3AD7AED77211}">
      <dgm:prSet/>
      <dgm:spPr/>
      <dgm:t>
        <a:bodyPr/>
        <a:lstStyle/>
        <a:p>
          <a:endParaRPr lang="fr-FR" sz="1000">
            <a:solidFill>
              <a:schemeClr val="tx1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4B6D48-383D-4C81-94DE-A6DF5DBF65A7}">
      <dgm:prSet phldrT="[Texte]" custT="1"/>
      <dgm:spPr>
        <a:xfrm>
          <a:off x="674705" y="2285926"/>
          <a:ext cx="4762926" cy="457346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en-US" sz="1000" b="1" dirty="0">
              <a:solidFill>
                <a:schemeClr val="accent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Respect the one-hour time limit</a:t>
          </a:r>
          <a:endParaRPr lang="fr-FR" sz="1000" b="1" dirty="0">
            <a:solidFill>
              <a:schemeClr val="accent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r>
            <a:rPr lang="en-US" sz="1000" b="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Do not create "fatigue" among the stakeholders</a:t>
          </a:r>
          <a:endParaRPr lang="fr-FR" sz="1000" b="0" dirty="0">
            <a:solidFill>
              <a:schemeClr val="bg2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740696C0-A650-40FC-9CE4-D78E2E3B8D57}" type="parTrans" cxnId="{515C7549-735B-4C96-96EB-9A901FBB5EF0}">
      <dgm:prSet/>
      <dgm:spPr/>
      <dgm:t>
        <a:bodyPr/>
        <a:lstStyle/>
        <a:p>
          <a:endParaRPr lang="fr-FR" sz="1000">
            <a:solidFill>
              <a:schemeClr val="tx1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105982-22D3-409D-AEA1-3D45E856D7AE}" type="sibTrans" cxnId="{515C7549-735B-4C96-96EB-9A901FBB5EF0}">
      <dgm:prSet/>
      <dgm:spPr/>
      <dgm:t>
        <a:bodyPr/>
        <a:lstStyle/>
        <a:p>
          <a:endParaRPr lang="fr-FR" sz="1000">
            <a:solidFill>
              <a:schemeClr val="tx1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96EA7D-3D70-4D80-A629-6DA829A6AB9A}">
      <dgm:prSet phldrT="[Texte]" custT="1"/>
      <dgm:spPr>
        <a:xfrm>
          <a:off x="346984" y="2971726"/>
          <a:ext cx="5090647" cy="457346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en-US" sz="1000" b="1" dirty="0">
              <a:solidFill>
                <a:schemeClr val="accent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Commit to providing feedback to stakeholders</a:t>
          </a:r>
          <a:endParaRPr lang="fr-FR" sz="1000" b="1" dirty="0">
            <a:solidFill>
              <a:schemeClr val="accent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r>
            <a:rPr lang="en-US" sz="1000" b="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We will keep them informed of the results of the consultation</a:t>
          </a:r>
          <a:endParaRPr lang="fr-FR" sz="1000" b="0" dirty="0">
            <a:solidFill>
              <a:schemeClr val="bg2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35FA79AE-AC1C-4ECC-8483-5C7746296420}" type="parTrans" cxnId="{6C5A3ED3-C0FC-4C51-9E91-9ABB23CC7A52}">
      <dgm:prSet/>
      <dgm:spPr/>
      <dgm:t>
        <a:bodyPr/>
        <a:lstStyle/>
        <a:p>
          <a:endParaRPr lang="fr-FR" sz="1000">
            <a:solidFill>
              <a:schemeClr val="tx1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65D0AE-0255-42AB-BB48-9D9297710757}" type="sibTrans" cxnId="{6C5A3ED3-C0FC-4C51-9E91-9ABB23CC7A52}">
      <dgm:prSet/>
      <dgm:spPr/>
      <dgm:t>
        <a:bodyPr/>
        <a:lstStyle/>
        <a:p>
          <a:endParaRPr lang="fr-FR" sz="1000">
            <a:solidFill>
              <a:schemeClr val="tx1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C5FFE6-DD83-40BD-B210-8412997F1320}" type="pres">
      <dgm:prSet presAssocID="{F01C327C-F436-4697-AB09-69B8FC075DC5}" presName="Name0" presStyleCnt="0">
        <dgm:presLayoutVars>
          <dgm:chMax val="7"/>
          <dgm:chPref val="7"/>
          <dgm:dir/>
        </dgm:presLayoutVars>
      </dgm:prSet>
      <dgm:spPr/>
    </dgm:pt>
    <dgm:pt modelId="{BA722151-80E9-4A34-B71F-F01C50848322}" type="pres">
      <dgm:prSet presAssocID="{F01C327C-F436-4697-AB09-69B8FC075DC5}" presName="Name1" presStyleCnt="0"/>
      <dgm:spPr/>
    </dgm:pt>
    <dgm:pt modelId="{8E00B9F0-88F3-43CC-852D-C71A89C167DB}" type="pres">
      <dgm:prSet presAssocID="{F01C327C-F436-4697-AB09-69B8FC075DC5}" presName="cycle" presStyleCnt="0"/>
      <dgm:spPr/>
    </dgm:pt>
    <dgm:pt modelId="{1BE94ED1-30B3-4C88-AE64-0FCC43F537E4}" type="pres">
      <dgm:prSet presAssocID="{F01C327C-F436-4697-AB09-69B8FC075DC5}" presName="srcNode" presStyleLbl="node1" presStyleIdx="0" presStyleCnt="5"/>
      <dgm:spPr/>
    </dgm:pt>
    <dgm:pt modelId="{E22A4198-DDC3-47A1-A2B1-9196E5367128}" type="pres">
      <dgm:prSet presAssocID="{F01C327C-F436-4697-AB09-69B8FC075DC5}" presName="conn" presStyleLbl="parChTrans1D2" presStyleIdx="0" presStyleCnt="1"/>
      <dgm:spPr/>
    </dgm:pt>
    <dgm:pt modelId="{5DDC367A-0AAE-4ED5-999E-6652580D4708}" type="pres">
      <dgm:prSet presAssocID="{F01C327C-F436-4697-AB09-69B8FC075DC5}" presName="extraNode" presStyleLbl="node1" presStyleIdx="0" presStyleCnt="5"/>
      <dgm:spPr/>
    </dgm:pt>
    <dgm:pt modelId="{982A315D-C91B-4682-A82D-31847EC4EBA2}" type="pres">
      <dgm:prSet presAssocID="{F01C327C-F436-4697-AB09-69B8FC075DC5}" presName="dstNode" presStyleLbl="node1" presStyleIdx="0" presStyleCnt="5"/>
      <dgm:spPr/>
    </dgm:pt>
    <dgm:pt modelId="{BC5EF23F-081D-40F2-A33C-CA8A1309EE7D}" type="pres">
      <dgm:prSet presAssocID="{9C21A7CC-F0E9-4303-B05A-92680C01C51C}" presName="text_1" presStyleLbl="node1" presStyleIdx="0" presStyleCnt="5">
        <dgm:presLayoutVars>
          <dgm:bulletEnabled val="1"/>
        </dgm:presLayoutVars>
      </dgm:prSet>
      <dgm:spPr/>
    </dgm:pt>
    <dgm:pt modelId="{8A12CEFF-46A0-4765-A5EF-8921E1720929}" type="pres">
      <dgm:prSet presAssocID="{9C21A7CC-F0E9-4303-B05A-92680C01C51C}" presName="accent_1" presStyleCnt="0"/>
      <dgm:spPr/>
    </dgm:pt>
    <dgm:pt modelId="{1EAB1FF1-C8D0-4031-AA17-84A7BDFDC60B}" type="pres">
      <dgm:prSet presAssocID="{9C21A7CC-F0E9-4303-B05A-92680C01C51C}" presName="accentRepeatNode" presStyleLbl="solidFgAcc1" presStyleIdx="0" presStyleCnt="5"/>
      <dgm:spPr>
        <a:xfrm>
          <a:off x="61142" y="171358"/>
          <a:ext cx="571682" cy="571682"/>
        </a:xfrm>
        <a:prstGeom prst="ellipse">
          <a:avLst/>
        </a:prstGeom>
      </dgm:spPr>
    </dgm:pt>
    <dgm:pt modelId="{BA14EAFF-5B33-4BEF-B3FB-2ADFD52939EE}" type="pres">
      <dgm:prSet presAssocID="{C80DDDCE-7F76-4C85-988F-E230BCF23DC8}" presName="text_2" presStyleLbl="node1" presStyleIdx="1" presStyleCnt="5">
        <dgm:presLayoutVars>
          <dgm:bulletEnabled val="1"/>
        </dgm:presLayoutVars>
      </dgm:prSet>
      <dgm:spPr/>
    </dgm:pt>
    <dgm:pt modelId="{B04AD4F1-2EFA-45F0-99BE-BEED4E7321FC}" type="pres">
      <dgm:prSet presAssocID="{C80DDDCE-7F76-4C85-988F-E230BCF23DC8}" presName="accent_2" presStyleCnt="0"/>
      <dgm:spPr/>
    </dgm:pt>
    <dgm:pt modelId="{68EC00D4-2FED-4CE4-990D-B2277DDCD693}" type="pres">
      <dgm:prSet presAssocID="{C80DDDCE-7F76-4C85-988F-E230BCF23DC8}" presName="accentRepeatNode" presStyleLbl="solidFgAcc1" presStyleIdx="1" presStyleCnt="5"/>
      <dgm:spPr>
        <a:xfrm>
          <a:off x="388863" y="857158"/>
          <a:ext cx="571682" cy="571682"/>
        </a:xfrm>
        <a:prstGeom prst="ellipse">
          <a:avLst/>
        </a:prstGeom>
      </dgm:spPr>
    </dgm:pt>
    <dgm:pt modelId="{847D84DD-064B-4FD1-9A7C-9D6DD1BED955}" type="pres">
      <dgm:prSet presAssocID="{F2CFC807-9AB7-4189-B6CF-0507995715F5}" presName="text_3" presStyleLbl="node1" presStyleIdx="2" presStyleCnt="5">
        <dgm:presLayoutVars>
          <dgm:bulletEnabled val="1"/>
        </dgm:presLayoutVars>
      </dgm:prSet>
      <dgm:spPr/>
    </dgm:pt>
    <dgm:pt modelId="{2C2C341B-9C39-4482-8CB6-F5DCEE853506}" type="pres">
      <dgm:prSet presAssocID="{F2CFC807-9AB7-4189-B6CF-0507995715F5}" presName="accent_3" presStyleCnt="0"/>
      <dgm:spPr/>
    </dgm:pt>
    <dgm:pt modelId="{94950F5B-5832-4C31-9ED3-B6335324C6F0}" type="pres">
      <dgm:prSet presAssocID="{F2CFC807-9AB7-4189-B6CF-0507995715F5}" presName="accentRepeatNode" presStyleLbl="solidFgAcc1" presStyleIdx="2" presStyleCnt="5"/>
      <dgm:spPr>
        <a:xfrm>
          <a:off x="489447" y="1542958"/>
          <a:ext cx="571682" cy="571682"/>
        </a:xfrm>
        <a:prstGeom prst="ellipse">
          <a:avLst/>
        </a:prstGeom>
      </dgm:spPr>
    </dgm:pt>
    <dgm:pt modelId="{8EBEB3D7-3644-44CB-BC19-3BF7E46A693C}" type="pres">
      <dgm:prSet presAssocID="{584B6D48-383D-4C81-94DE-A6DF5DBF65A7}" presName="text_4" presStyleLbl="node1" presStyleIdx="3" presStyleCnt="5">
        <dgm:presLayoutVars>
          <dgm:bulletEnabled val="1"/>
        </dgm:presLayoutVars>
      </dgm:prSet>
      <dgm:spPr/>
    </dgm:pt>
    <dgm:pt modelId="{43D6C467-4EBE-40D2-B25A-9071D8CF2D72}" type="pres">
      <dgm:prSet presAssocID="{584B6D48-383D-4C81-94DE-A6DF5DBF65A7}" presName="accent_4" presStyleCnt="0"/>
      <dgm:spPr/>
    </dgm:pt>
    <dgm:pt modelId="{A0C9C13F-69E2-4423-A49D-C55A19D6D05C}" type="pres">
      <dgm:prSet presAssocID="{584B6D48-383D-4C81-94DE-A6DF5DBF65A7}" presName="accentRepeatNode" presStyleLbl="solidFgAcc1" presStyleIdx="3" presStyleCnt="5"/>
      <dgm:spPr>
        <a:xfrm>
          <a:off x="388863" y="2228758"/>
          <a:ext cx="571682" cy="571682"/>
        </a:xfrm>
        <a:prstGeom prst="ellipse">
          <a:avLst/>
        </a:prstGeom>
      </dgm:spPr>
    </dgm:pt>
    <dgm:pt modelId="{2C8C3FD7-6CEB-472A-A6A5-2F463DB76276}" type="pres">
      <dgm:prSet presAssocID="{FE96EA7D-3D70-4D80-A629-6DA829A6AB9A}" presName="text_5" presStyleLbl="node1" presStyleIdx="4" presStyleCnt="5">
        <dgm:presLayoutVars>
          <dgm:bulletEnabled val="1"/>
        </dgm:presLayoutVars>
      </dgm:prSet>
      <dgm:spPr/>
    </dgm:pt>
    <dgm:pt modelId="{CD33A1DE-ECA5-447A-8E9B-6D144BE47A1D}" type="pres">
      <dgm:prSet presAssocID="{FE96EA7D-3D70-4D80-A629-6DA829A6AB9A}" presName="accent_5" presStyleCnt="0"/>
      <dgm:spPr/>
    </dgm:pt>
    <dgm:pt modelId="{3E928127-EBBC-4981-825D-39ED2D52A49C}" type="pres">
      <dgm:prSet presAssocID="{FE96EA7D-3D70-4D80-A629-6DA829A6AB9A}" presName="accentRepeatNode" presStyleLbl="solidFgAcc1" presStyleIdx="4" presStyleCnt="5"/>
      <dgm:spPr>
        <a:xfrm>
          <a:off x="61142" y="2914558"/>
          <a:ext cx="571682" cy="571682"/>
        </a:xfrm>
        <a:prstGeom prst="ellipse">
          <a:avLst/>
        </a:prstGeom>
      </dgm:spPr>
    </dgm:pt>
  </dgm:ptLst>
  <dgm:cxnLst>
    <dgm:cxn modelId="{BCC93D5F-B3DA-4E3F-AED5-817B0FDB8999}" type="presOf" srcId="{584B6D48-383D-4C81-94DE-A6DF5DBF65A7}" destId="{8EBEB3D7-3644-44CB-BC19-3BF7E46A693C}" srcOrd="0" destOrd="0" presId="urn:microsoft.com/office/officeart/2008/layout/VerticalCurvedList"/>
    <dgm:cxn modelId="{515C7549-735B-4C96-96EB-9A901FBB5EF0}" srcId="{F01C327C-F436-4697-AB09-69B8FC075DC5}" destId="{584B6D48-383D-4C81-94DE-A6DF5DBF65A7}" srcOrd="3" destOrd="0" parTransId="{740696C0-A650-40FC-9CE4-D78E2E3B8D57}" sibTransId="{DF105982-22D3-409D-AEA1-3D45E856D7AE}"/>
    <dgm:cxn modelId="{D5F00A55-DDE9-4799-8D41-84B602339B6D}" type="presOf" srcId="{F01C327C-F436-4697-AB09-69B8FC075DC5}" destId="{D0C5FFE6-DD83-40BD-B210-8412997F1320}" srcOrd="0" destOrd="0" presId="urn:microsoft.com/office/officeart/2008/layout/VerticalCurvedList"/>
    <dgm:cxn modelId="{0FA92075-E1F0-4E0F-A933-F9838ED54252}" type="presOf" srcId="{F2CFC807-9AB7-4189-B6CF-0507995715F5}" destId="{847D84DD-064B-4FD1-9A7C-9D6DD1BED955}" srcOrd="0" destOrd="0" presId="urn:microsoft.com/office/officeart/2008/layout/VerticalCurvedList"/>
    <dgm:cxn modelId="{6D12C858-3737-4888-8669-F07D7FCD9644}" type="presOf" srcId="{9C21A7CC-F0E9-4303-B05A-92680C01C51C}" destId="{BC5EF23F-081D-40F2-A33C-CA8A1309EE7D}" srcOrd="0" destOrd="0" presId="urn:microsoft.com/office/officeart/2008/layout/VerticalCurvedList"/>
    <dgm:cxn modelId="{1688BE80-C0BB-4555-B4C0-3AD7AED77211}" srcId="{F01C327C-F436-4697-AB09-69B8FC075DC5}" destId="{F2CFC807-9AB7-4189-B6CF-0507995715F5}" srcOrd="2" destOrd="0" parTransId="{FFD451DB-399B-47D3-8F06-39F07ED3565C}" sibTransId="{0D25D192-59AB-4885-AF60-36F16447077E}"/>
    <dgm:cxn modelId="{DC00C291-3C5A-410E-96DB-00CEFB9D47F8}" type="presOf" srcId="{38246663-D17E-42E4-B024-86642F42871E}" destId="{E22A4198-DDC3-47A1-A2B1-9196E5367128}" srcOrd="0" destOrd="0" presId="urn:microsoft.com/office/officeart/2008/layout/VerticalCurvedList"/>
    <dgm:cxn modelId="{FA279FB1-5E14-4E8E-B1BD-76A3E2162FA3}" srcId="{F01C327C-F436-4697-AB09-69B8FC075DC5}" destId="{C80DDDCE-7F76-4C85-988F-E230BCF23DC8}" srcOrd="1" destOrd="0" parTransId="{09893867-E62C-42D3-9B1C-A12F7BE90DE4}" sibTransId="{F2F7C428-1EDE-44BB-9A86-6CEFCE2B24AF}"/>
    <dgm:cxn modelId="{0E97BDB5-00DA-4232-BAE5-32EA5F7C540B}" type="presOf" srcId="{FE96EA7D-3D70-4D80-A629-6DA829A6AB9A}" destId="{2C8C3FD7-6CEB-472A-A6A5-2F463DB76276}" srcOrd="0" destOrd="0" presId="urn:microsoft.com/office/officeart/2008/layout/VerticalCurvedList"/>
    <dgm:cxn modelId="{6C5A3ED3-C0FC-4C51-9E91-9ABB23CC7A52}" srcId="{F01C327C-F436-4697-AB09-69B8FC075DC5}" destId="{FE96EA7D-3D70-4D80-A629-6DA829A6AB9A}" srcOrd="4" destOrd="0" parTransId="{35FA79AE-AC1C-4ECC-8483-5C7746296420}" sibTransId="{3B65D0AE-0255-42AB-BB48-9D9297710757}"/>
    <dgm:cxn modelId="{5BD037EA-2CB2-4F50-A871-FB7EB0E1F171}" type="presOf" srcId="{C80DDDCE-7F76-4C85-988F-E230BCF23DC8}" destId="{BA14EAFF-5B33-4BEF-B3FB-2ADFD52939EE}" srcOrd="0" destOrd="0" presId="urn:microsoft.com/office/officeart/2008/layout/VerticalCurvedList"/>
    <dgm:cxn modelId="{E025CEF1-AB70-42BE-B36A-495147E0B894}" srcId="{F01C327C-F436-4697-AB09-69B8FC075DC5}" destId="{9C21A7CC-F0E9-4303-B05A-92680C01C51C}" srcOrd="0" destOrd="0" parTransId="{9D4EC19B-8F80-4124-9EAF-455DFD72AEF3}" sibTransId="{38246663-D17E-42E4-B024-86642F42871E}"/>
    <dgm:cxn modelId="{BE625D73-73F8-4CCC-A836-62CBB896AA5D}" type="presParOf" srcId="{D0C5FFE6-DD83-40BD-B210-8412997F1320}" destId="{BA722151-80E9-4A34-B71F-F01C50848322}" srcOrd="0" destOrd="0" presId="urn:microsoft.com/office/officeart/2008/layout/VerticalCurvedList"/>
    <dgm:cxn modelId="{68E235CE-683B-4866-BEE2-F23743AB5406}" type="presParOf" srcId="{BA722151-80E9-4A34-B71F-F01C50848322}" destId="{8E00B9F0-88F3-43CC-852D-C71A89C167DB}" srcOrd="0" destOrd="0" presId="urn:microsoft.com/office/officeart/2008/layout/VerticalCurvedList"/>
    <dgm:cxn modelId="{53994617-3F9E-4E03-B4AC-B259A201B761}" type="presParOf" srcId="{8E00B9F0-88F3-43CC-852D-C71A89C167DB}" destId="{1BE94ED1-30B3-4C88-AE64-0FCC43F537E4}" srcOrd="0" destOrd="0" presId="urn:microsoft.com/office/officeart/2008/layout/VerticalCurvedList"/>
    <dgm:cxn modelId="{53CF1C4C-D9E6-44A6-86D4-8C3B71F24EBE}" type="presParOf" srcId="{8E00B9F0-88F3-43CC-852D-C71A89C167DB}" destId="{E22A4198-DDC3-47A1-A2B1-9196E5367128}" srcOrd="1" destOrd="0" presId="urn:microsoft.com/office/officeart/2008/layout/VerticalCurvedList"/>
    <dgm:cxn modelId="{E0209712-9123-4E7F-9638-C33E965B9FB2}" type="presParOf" srcId="{8E00B9F0-88F3-43CC-852D-C71A89C167DB}" destId="{5DDC367A-0AAE-4ED5-999E-6652580D4708}" srcOrd="2" destOrd="0" presId="urn:microsoft.com/office/officeart/2008/layout/VerticalCurvedList"/>
    <dgm:cxn modelId="{B65120F0-6FA9-47D5-A52C-F3137B5A1768}" type="presParOf" srcId="{8E00B9F0-88F3-43CC-852D-C71A89C167DB}" destId="{982A315D-C91B-4682-A82D-31847EC4EBA2}" srcOrd="3" destOrd="0" presId="urn:microsoft.com/office/officeart/2008/layout/VerticalCurvedList"/>
    <dgm:cxn modelId="{040270F5-F19C-407E-A772-441B09B404F7}" type="presParOf" srcId="{BA722151-80E9-4A34-B71F-F01C50848322}" destId="{BC5EF23F-081D-40F2-A33C-CA8A1309EE7D}" srcOrd="1" destOrd="0" presId="urn:microsoft.com/office/officeart/2008/layout/VerticalCurvedList"/>
    <dgm:cxn modelId="{7BD98F67-444A-46A9-A929-62267442F392}" type="presParOf" srcId="{BA722151-80E9-4A34-B71F-F01C50848322}" destId="{8A12CEFF-46A0-4765-A5EF-8921E1720929}" srcOrd="2" destOrd="0" presId="urn:microsoft.com/office/officeart/2008/layout/VerticalCurvedList"/>
    <dgm:cxn modelId="{EBE66222-48C3-4EA7-A6B3-68DB502C24C7}" type="presParOf" srcId="{8A12CEFF-46A0-4765-A5EF-8921E1720929}" destId="{1EAB1FF1-C8D0-4031-AA17-84A7BDFDC60B}" srcOrd="0" destOrd="0" presId="urn:microsoft.com/office/officeart/2008/layout/VerticalCurvedList"/>
    <dgm:cxn modelId="{79E7C765-1238-4176-937D-6E30074ECBB5}" type="presParOf" srcId="{BA722151-80E9-4A34-B71F-F01C50848322}" destId="{BA14EAFF-5B33-4BEF-B3FB-2ADFD52939EE}" srcOrd="3" destOrd="0" presId="urn:microsoft.com/office/officeart/2008/layout/VerticalCurvedList"/>
    <dgm:cxn modelId="{62D07467-5B45-4733-BC58-D2B607BAF01A}" type="presParOf" srcId="{BA722151-80E9-4A34-B71F-F01C50848322}" destId="{B04AD4F1-2EFA-45F0-99BE-BEED4E7321FC}" srcOrd="4" destOrd="0" presId="urn:microsoft.com/office/officeart/2008/layout/VerticalCurvedList"/>
    <dgm:cxn modelId="{162C31D9-2658-4BDB-B786-9A378822A894}" type="presParOf" srcId="{B04AD4F1-2EFA-45F0-99BE-BEED4E7321FC}" destId="{68EC00D4-2FED-4CE4-990D-B2277DDCD693}" srcOrd="0" destOrd="0" presId="urn:microsoft.com/office/officeart/2008/layout/VerticalCurvedList"/>
    <dgm:cxn modelId="{0BE22381-5D2F-4064-8F95-D8B64D7677E6}" type="presParOf" srcId="{BA722151-80E9-4A34-B71F-F01C50848322}" destId="{847D84DD-064B-4FD1-9A7C-9D6DD1BED955}" srcOrd="5" destOrd="0" presId="urn:microsoft.com/office/officeart/2008/layout/VerticalCurvedList"/>
    <dgm:cxn modelId="{9C67E257-E2AC-421A-BA9E-2CA52A18D63A}" type="presParOf" srcId="{BA722151-80E9-4A34-B71F-F01C50848322}" destId="{2C2C341B-9C39-4482-8CB6-F5DCEE853506}" srcOrd="6" destOrd="0" presId="urn:microsoft.com/office/officeart/2008/layout/VerticalCurvedList"/>
    <dgm:cxn modelId="{B689E3AC-707A-47CB-A015-4C4C3CC2E82C}" type="presParOf" srcId="{2C2C341B-9C39-4482-8CB6-F5DCEE853506}" destId="{94950F5B-5832-4C31-9ED3-B6335324C6F0}" srcOrd="0" destOrd="0" presId="urn:microsoft.com/office/officeart/2008/layout/VerticalCurvedList"/>
    <dgm:cxn modelId="{F9B23AD7-B9AC-45CA-BEE3-CC9DCC87996E}" type="presParOf" srcId="{BA722151-80E9-4A34-B71F-F01C50848322}" destId="{8EBEB3D7-3644-44CB-BC19-3BF7E46A693C}" srcOrd="7" destOrd="0" presId="urn:microsoft.com/office/officeart/2008/layout/VerticalCurvedList"/>
    <dgm:cxn modelId="{139C2054-BB09-411B-B4A9-4A3BE08781E8}" type="presParOf" srcId="{BA722151-80E9-4A34-B71F-F01C50848322}" destId="{43D6C467-4EBE-40D2-B25A-9071D8CF2D72}" srcOrd="8" destOrd="0" presId="urn:microsoft.com/office/officeart/2008/layout/VerticalCurvedList"/>
    <dgm:cxn modelId="{E0122A60-416D-4801-8B51-F42546894E90}" type="presParOf" srcId="{43D6C467-4EBE-40D2-B25A-9071D8CF2D72}" destId="{A0C9C13F-69E2-4423-A49D-C55A19D6D05C}" srcOrd="0" destOrd="0" presId="urn:microsoft.com/office/officeart/2008/layout/VerticalCurvedList"/>
    <dgm:cxn modelId="{3F8216B0-01C6-46A3-8F99-6E5328CD9E05}" type="presParOf" srcId="{BA722151-80E9-4A34-B71F-F01C50848322}" destId="{2C8C3FD7-6CEB-472A-A6A5-2F463DB76276}" srcOrd="9" destOrd="0" presId="urn:microsoft.com/office/officeart/2008/layout/VerticalCurvedList"/>
    <dgm:cxn modelId="{58332B18-24F2-4B13-AD11-F5DF5363ECAD}" type="presParOf" srcId="{BA722151-80E9-4A34-B71F-F01C50848322}" destId="{CD33A1DE-ECA5-447A-8E9B-6D144BE47A1D}" srcOrd="10" destOrd="0" presId="urn:microsoft.com/office/officeart/2008/layout/VerticalCurvedList"/>
    <dgm:cxn modelId="{6F156DAB-8E24-4E96-9A59-991A60225089}" type="presParOf" srcId="{CD33A1DE-ECA5-447A-8E9B-6D144BE47A1D}" destId="{3E928127-EBBC-4981-825D-39ED2D52A49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A4198-DDC3-47A1-A2B1-9196E5367128}">
      <dsp:nvSpPr>
        <dsp:cNvPr id="0" name=""/>
        <dsp:cNvSpPr/>
      </dsp:nvSpPr>
      <dsp:spPr>
        <a:xfrm>
          <a:off x="-5591711" y="-856035"/>
          <a:ext cx="6657625" cy="6657625"/>
        </a:xfrm>
        <a:prstGeom prst="blockArc">
          <a:avLst>
            <a:gd name="adj1" fmla="val 18900000"/>
            <a:gd name="adj2" fmla="val 2700000"/>
            <a:gd name="adj3" fmla="val 438"/>
          </a:avLst>
        </a:prstGeom>
        <a:noFill/>
        <a:ln w="1905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5EF23F-081D-40F2-A33C-CA8A1309EE7D}">
      <dsp:nvSpPr>
        <dsp:cNvPr id="0" name=""/>
        <dsp:cNvSpPr/>
      </dsp:nvSpPr>
      <dsp:spPr>
        <a:xfrm>
          <a:off x="465999" y="308998"/>
          <a:ext cx="4480076" cy="6183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0849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chemeClr val="accent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Adopt a listening posture</a:t>
          </a:r>
          <a:endParaRPr lang="fr-FR" sz="1000" b="1" kern="1200" dirty="0">
            <a:solidFill>
              <a:schemeClr val="accent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Don’t be defensive, don’t argue with stakeholders</a:t>
          </a:r>
          <a:endParaRPr lang="fr-FR" sz="1000" b="0" kern="1200" dirty="0">
            <a:solidFill>
              <a:schemeClr val="bg2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65999" y="308998"/>
        <a:ext cx="4480076" cy="618392"/>
      </dsp:txXfrm>
    </dsp:sp>
    <dsp:sp modelId="{1EAB1FF1-C8D0-4031-AA17-84A7BDFDC60B}">
      <dsp:nvSpPr>
        <dsp:cNvPr id="0" name=""/>
        <dsp:cNvSpPr/>
      </dsp:nvSpPr>
      <dsp:spPr>
        <a:xfrm>
          <a:off x="79504" y="231699"/>
          <a:ext cx="772990" cy="77299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A14EAFF-5B33-4BEF-B3FB-2ADFD52939EE}">
      <dsp:nvSpPr>
        <dsp:cNvPr id="0" name=""/>
        <dsp:cNvSpPr/>
      </dsp:nvSpPr>
      <dsp:spPr>
        <a:xfrm>
          <a:off x="909120" y="1236289"/>
          <a:ext cx="4036955" cy="6183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0849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noProof="0" dirty="0">
              <a:solidFill>
                <a:schemeClr val="accent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Accurately transcribe stakeholder comments</a:t>
          </a: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noProof="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Comments are essential, do not rephrase them. Don’t suggest possible actions to stakeholders if they don’t mention them.</a:t>
          </a:r>
          <a:endParaRPr lang="fr-FR" sz="1000" b="0" kern="1200" noProof="0" dirty="0">
            <a:solidFill>
              <a:schemeClr val="bg2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09120" y="1236289"/>
        <a:ext cx="4036955" cy="618392"/>
      </dsp:txXfrm>
    </dsp:sp>
    <dsp:sp modelId="{68EC00D4-2FED-4CE4-990D-B2277DDCD693}">
      <dsp:nvSpPr>
        <dsp:cNvPr id="0" name=""/>
        <dsp:cNvSpPr/>
      </dsp:nvSpPr>
      <dsp:spPr>
        <a:xfrm>
          <a:off x="522625" y="1158990"/>
          <a:ext cx="772990" cy="77299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47D84DD-064B-4FD1-9A7C-9D6DD1BED955}">
      <dsp:nvSpPr>
        <dsp:cNvPr id="0" name=""/>
        <dsp:cNvSpPr/>
      </dsp:nvSpPr>
      <dsp:spPr>
        <a:xfrm>
          <a:off x="1045123" y="2163581"/>
          <a:ext cx="3900952" cy="6183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0849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chemeClr val="accent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Ask stakeholders to score their perceptions directly</a:t>
          </a: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Scores help stakeholders to prioritize their concerns and expectations and avoid a shopping list effect</a:t>
          </a:r>
          <a:endParaRPr lang="fr-FR" sz="1000" b="0" kern="1200" dirty="0">
            <a:solidFill>
              <a:schemeClr val="bg2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045123" y="2163581"/>
        <a:ext cx="3900952" cy="618392"/>
      </dsp:txXfrm>
    </dsp:sp>
    <dsp:sp modelId="{94950F5B-5832-4C31-9ED3-B6335324C6F0}">
      <dsp:nvSpPr>
        <dsp:cNvPr id="0" name=""/>
        <dsp:cNvSpPr/>
      </dsp:nvSpPr>
      <dsp:spPr>
        <a:xfrm>
          <a:off x="658628" y="2086282"/>
          <a:ext cx="772990" cy="77299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EBEB3D7-3644-44CB-BC19-3BF7E46A693C}">
      <dsp:nvSpPr>
        <dsp:cNvPr id="0" name=""/>
        <dsp:cNvSpPr/>
      </dsp:nvSpPr>
      <dsp:spPr>
        <a:xfrm>
          <a:off x="909120" y="3090872"/>
          <a:ext cx="4036955" cy="6183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0849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chemeClr val="accent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Respect the one-hour time limit</a:t>
          </a:r>
          <a:endParaRPr lang="fr-FR" sz="1000" b="1" kern="1200" dirty="0">
            <a:solidFill>
              <a:schemeClr val="accent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Do not create "fatigue" among the stakeholders</a:t>
          </a:r>
          <a:endParaRPr lang="fr-FR" sz="1000" b="0" kern="1200" dirty="0">
            <a:solidFill>
              <a:schemeClr val="bg2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09120" y="3090872"/>
        <a:ext cx="4036955" cy="618392"/>
      </dsp:txXfrm>
    </dsp:sp>
    <dsp:sp modelId="{A0C9C13F-69E2-4423-A49D-C55A19D6D05C}">
      <dsp:nvSpPr>
        <dsp:cNvPr id="0" name=""/>
        <dsp:cNvSpPr/>
      </dsp:nvSpPr>
      <dsp:spPr>
        <a:xfrm>
          <a:off x="522625" y="3013573"/>
          <a:ext cx="772990" cy="77299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C8C3FD7-6CEB-472A-A6A5-2F463DB76276}">
      <dsp:nvSpPr>
        <dsp:cNvPr id="0" name=""/>
        <dsp:cNvSpPr/>
      </dsp:nvSpPr>
      <dsp:spPr>
        <a:xfrm>
          <a:off x="465999" y="4018164"/>
          <a:ext cx="4480076" cy="6183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0849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chemeClr val="accent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Commit to providing feedback to stakeholders</a:t>
          </a:r>
          <a:endParaRPr lang="fr-FR" sz="1000" b="1" kern="1200" dirty="0">
            <a:solidFill>
              <a:schemeClr val="accent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We will keep them informed of the results of the consultation</a:t>
          </a:r>
          <a:endParaRPr lang="fr-FR" sz="1000" b="0" kern="1200" dirty="0">
            <a:solidFill>
              <a:schemeClr val="bg2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65999" y="4018164"/>
        <a:ext cx="4480076" cy="618392"/>
      </dsp:txXfrm>
    </dsp:sp>
    <dsp:sp modelId="{3E928127-EBBC-4981-825D-39ED2D52A49C}">
      <dsp:nvSpPr>
        <dsp:cNvPr id="0" name=""/>
        <dsp:cNvSpPr/>
      </dsp:nvSpPr>
      <dsp:spPr>
        <a:xfrm>
          <a:off x="79504" y="3940865"/>
          <a:ext cx="772990" cy="77299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58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089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87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144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59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86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81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43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617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45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48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6211D4-85D3-477B-85BD-AED82C18DADC}" type="datetimeFigureOut">
              <a:rPr lang="fr-FR" smtClean="0"/>
              <a:t>30/01/2025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579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ZoneTexte 53">
            <a:extLst>
              <a:ext uri="{FF2B5EF4-FFF2-40B4-BE49-F238E27FC236}">
                <a16:creationId xmlns:a16="http://schemas.microsoft.com/office/drawing/2014/main" id="{4E1FA05F-69B5-6921-866F-1222A57716D7}"/>
              </a:ext>
            </a:extLst>
          </p:cNvPr>
          <p:cNvSpPr txBox="1"/>
          <p:nvPr/>
        </p:nvSpPr>
        <p:spPr>
          <a:xfrm>
            <a:off x="335114" y="26311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4"/>
                </a:solidFill>
                <a:latin typeface="Gotham Rounded Medium" pitchFamily="50" charset="0"/>
                <a:ea typeface="Roboto" panose="02000000000000000000" pitchFamily="2" charset="0"/>
              </a:rPr>
              <a:t>SRM+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BA3F8401-0AF3-CE32-12BE-01DE38554AEF}"/>
              </a:ext>
            </a:extLst>
          </p:cNvPr>
          <p:cNvSpPr txBox="1"/>
          <p:nvPr/>
        </p:nvSpPr>
        <p:spPr>
          <a:xfrm>
            <a:off x="1258462" y="263119"/>
            <a:ext cx="4666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75000"/>
                  </a:schemeClr>
                </a:solidFill>
                <a:latin typeface="Gotham Rounded Medium" pitchFamily="50" charset="0"/>
                <a:ea typeface="Roboto" panose="02000000000000000000" pitchFamily="2" charset="0"/>
              </a:rPr>
              <a:t>Stakeholder Relationship Management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D7BFB4C9-0E8B-6472-5F99-F95089C804E4}"/>
              </a:ext>
            </a:extLst>
          </p:cNvPr>
          <p:cNvSpPr txBox="1"/>
          <p:nvPr/>
        </p:nvSpPr>
        <p:spPr>
          <a:xfrm>
            <a:off x="274482" y="1439628"/>
            <a:ext cx="1243167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Thanks for welcoming us</a:t>
            </a:r>
          </a:p>
          <a:p>
            <a:pPr marL="87313" indent="-873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I would like to introduce our team…</a:t>
            </a:r>
          </a:p>
        </p:txBody>
      </p:sp>
      <p:pic>
        <p:nvPicPr>
          <p:cNvPr id="64" name="Image 63">
            <a:extLst>
              <a:ext uri="{FF2B5EF4-FFF2-40B4-BE49-F238E27FC236}">
                <a16:creationId xmlns:a16="http://schemas.microsoft.com/office/drawing/2014/main" id="{6C54EE59-B9F1-0F36-3CA8-095462C530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073" y="8216316"/>
            <a:ext cx="2220226" cy="1755527"/>
          </a:xfrm>
          <a:prstGeom prst="rect">
            <a:avLst/>
          </a:prstGeom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35DE3F-61C4-7249-6F86-5B22CFC2D7D8}"/>
              </a:ext>
            </a:extLst>
          </p:cNvPr>
          <p:cNvSpPr txBox="1"/>
          <p:nvPr/>
        </p:nvSpPr>
        <p:spPr>
          <a:xfrm>
            <a:off x="5105955" y="0"/>
            <a:ext cx="1752045" cy="24622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INTERVIEW GUIDELINES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AA27A87-6DC0-931A-7A5F-210F6561FCBA}"/>
              </a:ext>
            </a:extLst>
          </p:cNvPr>
          <p:cNvSpPr txBox="1"/>
          <p:nvPr/>
        </p:nvSpPr>
        <p:spPr>
          <a:xfrm>
            <a:off x="274482" y="782490"/>
            <a:ext cx="3211668" cy="24622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sz="1000" b="1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TO START THE INTERVIEW</a:t>
            </a:r>
            <a:endParaRPr lang="fr-FR" sz="1000" b="1" dirty="0">
              <a:solidFill>
                <a:schemeClr val="tx1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4F597F8-B857-6CD0-D1F2-ACA42FD8605B}"/>
              </a:ext>
            </a:extLst>
          </p:cNvPr>
          <p:cNvSpPr txBox="1"/>
          <p:nvPr/>
        </p:nvSpPr>
        <p:spPr>
          <a:xfrm>
            <a:off x="1330322" y="1439628"/>
            <a:ext cx="3654051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87313" indent="-87313">
              <a:spcBef>
                <a:spcPts val="300"/>
              </a:spcBef>
              <a:buFont typeface="Arial" panose="020B0604020202020204" pitchFamily="34" charset="0"/>
              <a:buChar char="•"/>
              <a:defRPr sz="100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stakeholder dialogue approach is being implemented worldwide and is not specific to TEEP Brunei</a:t>
            </a:r>
          </a:p>
          <a:p>
            <a:r>
              <a:rPr lang="en-US" dirty="0"/>
              <a:t>Our purpose through stakeholder dialogue is to make sure that our CSR policy and actions plans meet priority expectations among our key stakeholders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3DB4560-511C-6C7F-6F4D-C81451ED9440}"/>
              </a:ext>
            </a:extLst>
          </p:cNvPr>
          <p:cNvSpPr txBox="1"/>
          <p:nvPr/>
        </p:nvSpPr>
        <p:spPr>
          <a:xfrm>
            <a:off x="4754157" y="1439628"/>
            <a:ext cx="2205443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87313" indent="-87313">
              <a:spcBef>
                <a:spcPts val="300"/>
              </a:spcBef>
              <a:buFont typeface="Arial" panose="020B0604020202020204" pitchFamily="34" charset="0"/>
              <a:buChar char="•"/>
              <a:defRPr sz="100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 are one of our key stakeholder</a:t>
            </a:r>
          </a:p>
          <a:p>
            <a:r>
              <a:rPr lang="en-US" dirty="0"/>
              <a:t>Your comments and suggestions are welcome and will definitely help us to improve.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E7A4F047-B20F-C70A-12AD-7D6F2F16854D}"/>
              </a:ext>
            </a:extLst>
          </p:cNvPr>
          <p:cNvSpPr/>
          <p:nvPr/>
        </p:nvSpPr>
        <p:spPr>
          <a:xfrm>
            <a:off x="487680" y="1155607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EEADD7F-733A-FED7-68E9-C0E0E0AAAE7B}"/>
              </a:ext>
            </a:extLst>
          </p:cNvPr>
          <p:cNvSpPr txBox="1"/>
          <p:nvPr/>
        </p:nvSpPr>
        <p:spPr>
          <a:xfrm>
            <a:off x="716280" y="1146797"/>
            <a:ext cx="27798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000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Start by presenting the objectives of SRM+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48A7CA63-E441-EA5D-26DA-40804BE519D8}"/>
              </a:ext>
            </a:extLst>
          </p:cNvPr>
          <p:cNvSpPr/>
          <p:nvPr/>
        </p:nvSpPr>
        <p:spPr>
          <a:xfrm>
            <a:off x="487680" y="237398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F2E1BFA-DDF9-CF04-3F5D-097BCC196596}"/>
              </a:ext>
            </a:extLst>
          </p:cNvPr>
          <p:cNvSpPr txBox="1"/>
          <p:nvPr/>
        </p:nvSpPr>
        <p:spPr>
          <a:xfrm>
            <a:off x="716280" y="2365170"/>
            <a:ext cx="27798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000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Explain how the interview works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6859AD6-FD2D-979B-3A6C-A46FE3982B7F}"/>
              </a:ext>
            </a:extLst>
          </p:cNvPr>
          <p:cNvSpPr txBox="1"/>
          <p:nvPr/>
        </p:nvSpPr>
        <p:spPr>
          <a:xfrm>
            <a:off x="274482" y="2620202"/>
            <a:ext cx="36540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87313" indent="-87313">
              <a:spcBef>
                <a:spcPts val="300"/>
              </a:spcBef>
              <a:buFont typeface="Arial" panose="020B0604020202020204" pitchFamily="34" charset="0"/>
              <a:buChar char="•"/>
              <a:defRPr sz="100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The interview will last about 1 hour</a:t>
            </a:r>
          </a:p>
          <a:p>
            <a:r>
              <a:rPr lang="en-US" dirty="0"/>
              <a:t>We will discuss 3 main topics : 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Quality of the relationship with TotalEnergies E&amp;P Brunei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Impacts of our activities on Health, Safety, Environment and livelihoods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Contribution of TotalEnergies E&amp;P Brunei to local economic and human development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0E260D1-0D4B-2B83-2394-B2536E173050}"/>
              </a:ext>
            </a:extLst>
          </p:cNvPr>
          <p:cNvSpPr txBox="1"/>
          <p:nvPr/>
        </p:nvSpPr>
        <p:spPr>
          <a:xfrm>
            <a:off x="4114800" y="2620202"/>
            <a:ext cx="2468718" cy="1208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87313" indent="-87313">
              <a:spcBef>
                <a:spcPts val="300"/>
              </a:spcBef>
              <a:buFont typeface="Arial" panose="020B0604020202020204" pitchFamily="34" charset="0"/>
              <a:buChar char="•"/>
              <a:defRPr sz="100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For each topic, we will ask you to rate your level of satisfaction or concern and suggest possible actions that will help us to improve our performance</a:t>
            </a:r>
          </a:p>
          <a:p>
            <a:r>
              <a:rPr lang="en-US" dirty="0"/>
              <a:t>Don’t hesitate to skip to the next topic if you are not concerned by the topic or if do not wish to answer</a:t>
            </a:r>
          </a:p>
        </p:txBody>
      </p:sp>
      <p:sp>
        <p:nvSpPr>
          <p:cNvPr id="18" name="Rectangle 59">
            <a:extLst>
              <a:ext uri="{FF2B5EF4-FFF2-40B4-BE49-F238E27FC236}">
                <a16:creationId xmlns:a16="http://schemas.microsoft.com/office/drawing/2014/main" id="{019EF6A8-4068-02D6-F623-AF1645063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" y="4017194"/>
            <a:ext cx="54222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fr-FR" sz="1000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Handover the booklet to the stakeholder that will help him follow the course of the interview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A4D77053-397E-E22B-8155-29A419ECB046}"/>
              </a:ext>
            </a:extLst>
          </p:cNvPr>
          <p:cNvSpPr/>
          <p:nvPr/>
        </p:nvSpPr>
        <p:spPr>
          <a:xfrm>
            <a:off x="487680" y="4026004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latin typeface="Roboto" panose="02000000000000000000" pitchFamily="2" charset="0"/>
                <a:ea typeface="Roboto" panose="02000000000000000000" pitchFamily="2" charset="0"/>
              </a:rPr>
              <a:t>3</a:t>
            </a:r>
          </a:p>
        </p:txBody>
      </p:sp>
      <p:sp>
        <p:nvSpPr>
          <p:cNvPr id="20" name="Rectangle 59">
            <a:extLst>
              <a:ext uri="{FF2B5EF4-FFF2-40B4-BE49-F238E27FC236}">
                <a16:creationId xmlns:a16="http://schemas.microsoft.com/office/drawing/2014/main" id="{EAEC9726-F78F-1C79-BC93-CA7676073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" y="4316026"/>
            <a:ext cx="5422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fr-FR" sz="1000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Ask the stakeholder to present himself and his organization </a:t>
            </a:r>
            <a:br>
              <a:rPr lang="en-US" altLang="fr-FR" sz="1000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</a:br>
            <a:r>
              <a:rPr lang="en-US" altLang="fr-FR" sz="1000" dirty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(mission, objectives, size, CSR priorities if relevant)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FB5CE8BF-97D4-25D2-8E22-E19C2F889767}"/>
              </a:ext>
            </a:extLst>
          </p:cNvPr>
          <p:cNvSpPr/>
          <p:nvPr/>
        </p:nvSpPr>
        <p:spPr>
          <a:xfrm>
            <a:off x="487680" y="4401781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latin typeface="Roboto" panose="02000000000000000000" pitchFamily="2" charset="0"/>
                <a:ea typeface="Roboto" panose="02000000000000000000" pitchFamily="2" charset="0"/>
              </a:rPr>
              <a:t>4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E654619E-488A-17D5-A9D9-F3C3D11F6690}"/>
              </a:ext>
            </a:extLst>
          </p:cNvPr>
          <p:cNvSpPr txBox="1"/>
          <p:nvPr/>
        </p:nvSpPr>
        <p:spPr>
          <a:xfrm>
            <a:off x="274482" y="4829889"/>
            <a:ext cx="3211668" cy="24622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sz="1000" b="1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SECTION 1 to 3</a:t>
            </a:r>
            <a:endParaRPr lang="fr-FR" sz="1000" b="1" dirty="0">
              <a:solidFill>
                <a:schemeClr val="tx1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Rectangle 59">
            <a:extLst>
              <a:ext uri="{FF2B5EF4-FFF2-40B4-BE49-F238E27FC236}">
                <a16:creationId xmlns:a16="http://schemas.microsoft.com/office/drawing/2014/main" id="{5A65DA47-9737-BD68-C614-A425EDA9F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82" y="5193764"/>
            <a:ext cx="331736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Each section is divided into 2 parts: </a:t>
            </a:r>
          </a:p>
          <a:p>
            <a:pPr>
              <a:spcBef>
                <a:spcPts val="300"/>
              </a:spcBef>
            </a:pPr>
            <a:r>
              <a:rPr lang="en-US" altLang="fr-FR" sz="1000" dirty="0">
                <a:solidFill>
                  <a:schemeClr val="tx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- The first part (in black) is assessing the stakeholder’s satisfaction or level of concern</a:t>
            </a:r>
          </a:p>
          <a:p>
            <a:pPr>
              <a:spcBef>
                <a:spcPts val="300"/>
              </a:spcBef>
            </a:pPr>
            <a:r>
              <a:rPr lang="en-US" altLang="fr-FR" sz="1000" dirty="0">
                <a:solidFill>
                  <a:schemeClr val="tx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- </a:t>
            </a:r>
            <a:r>
              <a:rPr lang="en-US" altLang="fr-FR" sz="10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The second part (in green) is assessing and exploring TotalEnergies E&amp;P Brunei priorities for improvement suggested by the stakeholder</a:t>
            </a: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B4BC7D5F-FA01-9A54-BECE-D72E756B0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6246" y="4953000"/>
            <a:ext cx="2745713" cy="3576302"/>
          </a:xfrm>
          <a:prstGeom prst="rect">
            <a:avLst/>
          </a:prstGeom>
        </p:spPr>
      </p:pic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B35F1168-9CFC-B941-D4EB-F53A115C4106}"/>
              </a:ext>
            </a:extLst>
          </p:cNvPr>
          <p:cNvCxnSpPr>
            <a:cxnSpLocks/>
          </p:cNvCxnSpPr>
          <p:nvPr/>
        </p:nvCxnSpPr>
        <p:spPr>
          <a:xfrm>
            <a:off x="3496148" y="5521452"/>
            <a:ext cx="459902" cy="173411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2A963751-FD24-15AE-8504-D23465BC5A36}"/>
              </a:ext>
            </a:extLst>
          </p:cNvPr>
          <p:cNvCxnSpPr>
            <a:cxnSpLocks/>
          </p:cNvCxnSpPr>
          <p:nvPr/>
        </p:nvCxnSpPr>
        <p:spPr>
          <a:xfrm>
            <a:off x="3538323" y="5904330"/>
            <a:ext cx="390211" cy="11851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59">
            <a:extLst>
              <a:ext uri="{FF2B5EF4-FFF2-40B4-BE49-F238E27FC236}">
                <a16:creationId xmlns:a16="http://schemas.microsoft.com/office/drawing/2014/main" id="{2DF456C8-28C2-8439-61F0-F40D588AB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82" y="6271791"/>
            <a:ext cx="349022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Report the scores given by the stakeholder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Take notes of the comments and suggestions of </a:t>
            </a:r>
            <a:b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</a:br>
            <a: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the stakeholder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The third part contains a specific questions on social investment priorities for TotalEnergies</a:t>
            </a:r>
            <a:endParaRPr lang="en-US" altLang="fr-FR" sz="1000" dirty="0">
              <a:solidFill>
                <a:schemeClr val="accent5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620466A1-FA41-BDEB-F424-852D3F8572EF}"/>
              </a:ext>
            </a:extLst>
          </p:cNvPr>
          <p:cNvCxnSpPr>
            <a:cxnSpLocks/>
          </p:cNvCxnSpPr>
          <p:nvPr/>
        </p:nvCxnSpPr>
        <p:spPr>
          <a:xfrm flipV="1">
            <a:off x="2941755" y="6370047"/>
            <a:ext cx="2550995" cy="30924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06707B6D-4FAE-6F97-A529-794C74CCE456}"/>
              </a:ext>
            </a:extLst>
          </p:cNvPr>
          <p:cNvCxnSpPr>
            <a:cxnSpLocks/>
          </p:cNvCxnSpPr>
          <p:nvPr/>
        </p:nvCxnSpPr>
        <p:spPr>
          <a:xfrm>
            <a:off x="3333750" y="6610074"/>
            <a:ext cx="2889250" cy="232026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C24FB1C7-0FE0-FCE1-9C1C-DA1CDC59DB0B}"/>
              </a:ext>
            </a:extLst>
          </p:cNvPr>
          <p:cNvCxnSpPr>
            <a:cxnSpLocks/>
          </p:cNvCxnSpPr>
          <p:nvPr/>
        </p:nvCxnSpPr>
        <p:spPr>
          <a:xfrm>
            <a:off x="3557051" y="6975956"/>
            <a:ext cx="398999" cy="90973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ZoneTexte 68">
            <a:extLst>
              <a:ext uri="{FF2B5EF4-FFF2-40B4-BE49-F238E27FC236}">
                <a16:creationId xmlns:a16="http://schemas.microsoft.com/office/drawing/2014/main" id="{70015D7C-CBE2-D9E5-D246-C22A4829DF2A}"/>
              </a:ext>
            </a:extLst>
          </p:cNvPr>
          <p:cNvSpPr txBox="1"/>
          <p:nvPr/>
        </p:nvSpPr>
        <p:spPr>
          <a:xfrm>
            <a:off x="274482" y="7294186"/>
            <a:ext cx="3211668" cy="24622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sz="1000" b="1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CONCLUSION OF THE INTERVIEW</a:t>
            </a:r>
            <a:endParaRPr lang="fr-FR" sz="1000" b="1" dirty="0">
              <a:solidFill>
                <a:schemeClr val="tx1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0" name="Rectangle 59">
            <a:extLst>
              <a:ext uri="{FF2B5EF4-FFF2-40B4-BE49-F238E27FC236}">
                <a16:creationId xmlns:a16="http://schemas.microsoft.com/office/drawing/2014/main" id="{845ED077-BCB1-B1E6-5673-468EDAF42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82" y="7577971"/>
            <a:ext cx="363174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Thank you very much for your time and answers. 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It will be very useful to help us improve our societal strategy for the years to come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Do you any other issue or comment you would to raise?</a:t>
            </a:r>
          </a:p>
        </p:txBody>
      </p:sp>
    </p:spTree>
    <p:extLst>
      <p:ext uri="{BB962C8B-B14F-4D97-AF65-F5344CB8AC3E}">
        <p14:creationId xmlns:p14="http://schemas.microsoft.com/office/powerpoint/2010/main" val="369880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E47AE99-080B-E924-AB36-EAD0AD828E53}"/>
              </a:ext>
            </a:extLst>
          </p:cNvPr>
          <p:cNvSpPr txBox="1"/>
          <p:nvPr/>
        </p:nvSpPr>
        <p:spPr>
          <a:xfrm>
            <a:off x="335114" y="26311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4"/>
                </a:solidFill>
                <a:latin typeface="Gotham Rounded Medium" pitchFamily="50" charset="0"/>
                <a:ea typeface="Roboto" panose="02000000000000000000" pitchFamily="2" charset="0"/>
              </a:rPr>
              <a:t>SRM+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5F4928C-07BE-3F1E-E2F6-5D37D02E60F4}"/>
              </a:ext>
            </a:extLst>
          </p:cNvPr>
          <p:cNvSpPr txBox="1"/>
          <p:nvPr/>
        </p:nvSpPr>
        <p:spPr>
          <a:xfrm>
            <a:off x="1258462" y="263119"/>
            <a:ext cx="4666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75000"/>
                  </a:schemeClr>
                </a:solidFill>
                <a:latin typeface="Gotham Rounded Medium" pitchFamily="50" charset="0"/>
                <a:ea typeface="Roboto" panose="02000000000000000000" pitchFamily="2" charset="0"/>
              </a:rPr>
              <a:t>Stakeholder Relationship Management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CC124E4-6CDA-E125-31BE-3634044C40D0}"/>
              </a:ext>
            </a:extLst>
          </p:cNvPr>
          <p:cNvSpPr txBox="1"/>
          <p:nvPr/>
        </p:nvSpPr>
        <p:spPr>
          <a:xfrm>
            <a:off x="5105955" y="0"/>
            <a:ext cx="1752045" cy="24622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INTERVIEW GUIDELINES</a:t>
            </a: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DF1A9C52-2959-0EAB-6A55-9C42F6E72A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5801613"/>
              </p:ext>
            </p:extLst>
          </p:nvPr>
        </p:nvGraphicFramePr>
        <p:xfrm>
          <a:off x="505081" y="1194895"/>
          <a:ext cx="5015186" cy="4945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1E9178E-0C0F-E812-F855-7B42C497CFCD}"/>
              </a:ext>
            </a:extLst>
          </p:cNvPr>
          <p:cNvSpPr txBox="1"/>
          <p:nvPr/>
        </p:nvSpPr>
        <p:spPr>
          <a:xfrm>
            <a:off x="274482" y="948674"/>
            <a:ext cx="3211668" cy="24622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sz="1000" b="1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DO’S</a:t>
            </a:r>
            <a:r>
              <a:rPr lang="nb-NO" sz="1000" b="1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&amp; </a:t>
            </a:r>
            <a:r>
              <a:rPr lang="nb-NO" sz="10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DON’TS</a:t>
            </a:r>
            <a:endParaRPr lang="fr-FR" sz="1000" b="1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65FC286-E6DA-1CEF-DBCF-B0B4373AC4B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073" y="8216316"/>
            <a:ext cx="2220226" cy="1755527"/>
          </a:xfrm>
          <a:prstGeom prst="rect">
            <a:avLst/>
          </a:prstGeom>
          <a:ln>
            <a:noFill/>
          </a:ln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305387DA-070F-893A-8604-90811F372779}"/>
              </a:ext>
            </a:extLst>
          </p:cNvPr>
          <p:cNvSpPr txBox="1"/>
          <p:nvPr/>
        </p:nvSpPr>
        <p:spPr>
          <a:xfrm>
            <a:off x="274482" y="6263560"/>
            <a:ext cx="3211668" cy="24622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sz="1000" b="1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CONFIDENTIALITY</a:t>
            </a:r>
            <a:endParaRPr lang="fr-FR" sz="1000" b="1" dirty="0">
              <a:solidFill>
                <a:schemeClr val="tx1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3" name="Rectangle 59">
            <a:extLst>
              <a:ext uri="{FF2B5EF4-FFF2-40B4-BE49-F238E27FC236}">
                <a16:creationId xmlns:a16="http://schemas.microsoft.com/office/drawing/2014/main" id="{ACC01C23-7231-DCAD-AB19-55B6F82E0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01" y="6632891"/>
            <a:ext cx="535593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Some stakeholders might raise concerns regarding confidentiality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Reassure them by saying that comments will be kept anonymous if they asks for it (their name will not be disclosed in the report)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fr-FR" sz="1000" dirty="0">
                <a:solidFill>
                  <a:schemeClr val="tx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Comments they make are for internal purpose only to help TotalEnergies improve its CSR strategy and management of its relationship with stakeholders</a:t>
            </a:r>
          </a:p>
        </p:txBody>
      </p:sp>
    </p:spTree>
    <p:extLst>
      <p:ext uri="{BB962C8B-B14F-4D97-AF65-F5344CB8AC3E}">
        <p14:creationId xmlns:p14="http://schemas.microsoft.com/office/powerpoint/2010/main" val="30607273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otal_New">
      <a:dk1>
        <a:srgbClr val="7098A7"/>
      </a:dk1>
      <a:lt1>
        <a:sysClr val="window" lastClr="FFFFFF"/>
      </a:lt1>
      <a:dk2>
        <a:srgbClr val="FFC800"/>
      </a:dk2>
      <a:lt2>
        <a:srgbClr val="FF0000"/>
      </a:lt2>
      <a:accent1>
        <a:srgbClr val="FF0000"/>
      </a:accent1>
      <a:accent2>
        <a:srgbClr val="285AFF"/>
      </a:accent2>
      <a:accent3>
        <a:srgbClr val="009BFF"/>
      </a:accent3>
      <a:accent4>
        <a:srgbClr val="32C8C8"/>
      </a:accent4>
      <a:accent5>
        <a:srgbClr val="28C896"/>
      </a:accent5>
      <a:accent6>
        <a:srgbClr val="96E600"/>
      </a:accent6>
      <a:hlink>
        <a:srgbClr val="7098A7"/>
      </a:hlink>
      <a:folHlink>
        <a:srgbClr val="FFC800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231</TotalTime>
  <Words>521</Words>
  <Application>Microsoft Office PowerPoint</Application>
  <PresentationFormat>Format A4 (210 x 297 mm)</PresentationFormat>
  <Paragraphs>54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Gotham Rounded Medium</vt:lpstr>
      <vt:lpstr>Roboto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 Tarika</dc:creator>
  <cp:lastModifiedBy>Emmanuel Tarika</cp:lastModifiedBy>
  <cp:revision>6</cp:revision>
  <dcterms:created xsi:type="dcterms:W3CDTF">2024-01-10T18:11:27Z</dcterms:created>
  <dcterms:modified xsi:type="dcterms:W3CDTF">2025-01-30T10:39:50Z</dcterms:modified>
</cp:coreProperties>
</file>